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64"/>
  </p:notesMasterIdLst>
  <p:sldIdLst>
    <p:sldId id="256" r:id="rId2"/>
    <p:sldId id="350" r:id="rId3"/>
    <p:sldId id="351" r:id="rId4"/>
    <p:sldId id="352" r:id="rId5"/>
    <p:sldId id="353" r:id="rId6"/>
    <p:sldId id="363" r:id="rId7"/>
    <p:sldId id="354" r:id="rId8"/>
    <p:sldId id="279" r:id="rId9"/>
    <p:sldId id="280" r:id="rId10"/>
    <p:sldId id="281" r:id="rId11"/>
    <p:sldId id="365" r:id="rId12"/>
    <p:sldId id="356" r:id="rId13"/>
    <p:sldId id="357" r:id="rId14"/>
    <p:sldId id="358" r:id="rId15"/>
    <p:sldId id="359" r:id="rId16"/>
    <p:sldId id="361" r:id="rId17"/>
    <p:sldId id="362" r:id="rId18"/>
    <p:sldId id="284" r:id="rId19"/>
    <p:sldId id="364" r:id="rId20"/>
    <p:sldId id="275" r:id="rId21"/>
    <p:sldId id="271" r:id="rId22"/>
    <p:sldId id="366" r:id="rId23"/>
    <p:sldId id="286" r:id="rId24"/>
    <p:sldId id="338" r:id="rId25"/>
    <p:sldId id="339" r:id="rId26"/>
    <p:sldId id="340" r:id="rId27"/>
    <p:sldId id="347" r:id="rId28"/>
    <p:sldId id="341" r:id="rId29"/>
    <p:sldId id="342" r:id="rId30"/>
    <p:sldId id="343" r:id="rId31"/>
    <p:sldId id="344" r:id="rId32"/>
    <p:sldId id="345" r:id="rId33"/>
    <p:sldId id="346" r:id="rId34"/>
    <p:sldId id="318" r:id="rId35"/>
    <p:sldId id="371" r:id="rId36"/>
    <p:sldId id="367" r:id="rId37"/>
    <p:sldId id="317" r:id="rId38"/>
    <p:sldId id="308" r:id="rId39"/>
    <p:sldId id="319" r:id="rId40"/>
    <p:sldId id="316" r:id="rId41"/>
    <p:sldId id="313" r:id="rId42"/>
    <p:sldId id="314" r:id="rId43"/>
    <p:sldId id="315" r:id="rId44"/>
    <p:sldId id="321" r:id="rId45"/>
    <p:sldId id="323" r:id="rId46"/>
    <p:sldId id="334" r:id="rId47"/>
    <p:sldId id="335" r:id="rId48"/>
    <p:sldId id="370" r:id="rId49"/>
    <p:sldId id="348" r:id="rId50"/>
    <p:sldId id="336" r:id="rId51"/>
    <p:sldId id="326" r:id="rId52"/>
    <p:sldId id="327" r:id="rId53"/>
    <p:sldId id="333" r:id="rId54"/>
    <p:sldId id="369" r:id="rId55"/>
    <p:sldId id="368" r:id="rId56"/>
    <p:sldId id="325" r:id="rId57"/>
    <p:sldId id="328" r:id="rId58"/>
    <p:sldId id="329" r:id="rId59"/>
    <p:sldId id="330" r:id="rId60"/>
    <p:sldId id="331" r:id="rId61"/>
    <p:sldId id="332" r:id="rId62"/>
    <p:sldId id="360" r:id="rId6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0B2D1-E385-405E-AF4B-9375D820FA4B}" type="datetimeFigureOut">
              <a:rPr lang="pt-BR" smtClean="0"/>
              <a:pPr/>
              <a:t>02/06/2017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BE280-5B0D-4FE2-A667-97325522371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8410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Ler como os hebreus: no branco das letras, na</a:t>
            </a:r>
            <a:r>
              <a:rPr lang="pt-BR" baseline="0" dirty="0"/>
              <a:t> pluralidade dos significados, encontrar novos sentidos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35542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interdição é falada para os pais – pois são eles que devem instalá-la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73745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Nudez de intimidade</a:t>
            </a:r>
            <a:r>
              <a:rPr lang="pt-BR" baseline="0" dirty="0"/>
              <a:t> x nudez de manipulação e sedução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56943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Como </a:t>
            </a:r>
            <a:r>
              <a:rPr lang="pt-BR" dirty="0" err="1"/>
              <a:t>Elohîms</a:t>
            </a:r>
            <a:r>
              <a:rPr lang="pt-BR" dirty="0"/>
              <a:t>: como deuses genéricos, e não mais perante IHVH – o Deus pessoal que os chama à relação. Há uma </a:t>
            </a:r>
            <a:r>
              <a:rPr lang="pt-BR"/>
              <a:t>redução aqui.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8569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La </a:t>
            </a:r>
            <a:r>
              <a:rPr lang="pt-BR" dirty="0" err="1"/>
              <a:t>relacionalidad</a:t>
            </a:r>
            <a:r>
              <a:rPr lang="pt-BR" dirty="0"/>
              <a:t> com </a:t>
            </a:r>
            <a:r>
              <a:rPr lang="pt-BR" dirty="0" err="1"/>
              <a:t>Dios</a:t>
            </a:r>
            <a:r>
              <a:rPr lang="pt-BR" dirty="0"/>
              <a:t> es trocada por</a:t>
            </a:r>
            <a:r>
              <a:rPr lang="pt-BR" baseline="0" dirty="0"/>
              <a:t> </a:t>
            </a:r>
            <a:r>
              <a:rPr lang="pt-BR" baseline="0" dirty="0" err="1"/>
              <a:t>la</a:t>
            </a:r>
            <a:r>
              <a:rPr lang="pt-BR" baseline="0" dirty="0"/>
              <a:t> </a:t>
            </a:r>
            <a:r>
              <a:rPr lang="pt-BR" baseline="0" dirty="0" err="1"/>
              <a:t>fascinación</a:t>
            </a:r>
            <a:r>
              <a:rPr lang="pt-BR" baseline="0" dirty="0"/>
              <a:t> com </a:t>
            </a:r>
            <a:r>
              <a:rPr lang="pt-BR" baseline="0" dirty="0" err="1"/>
              <a:t>el</a:t>
            </a:r>
            <a:r>
              <a:rPr lang="pt-BR" baseline="0" dirty="0"/>
              <a:t> </a:t>
            </a:r>
            <a:r>
              <a:rPr lang="pt-BR" baseline="0" dirty="0" err="1"/>
              <a:t>árbol</a:t>
            </a:r>
            <a:r>
              <a:rPr lang="pt-BR" baseline="0" dirty="0"/>
              <a:t> – </a:t>
            </a:r>
            <a:r>
              <a:rPr lang="pt-BR" baseline="0" dirty="0" err="1"/>
              <a:t>la</a:t>
            </a:r>
            <a:r>
              <a:rPr lang="pt-BR" baseline="0" dirty="0"/>
              <a:t> estética </a:t>
            </a:r>
            <a:r>
              <a:rPr lang="pt-BR" baseline="0" dirty="0" err="1"/>
              <a:t>del</a:t>
            </a:r>
            <a:r>
              <a:rPr lang="pt-BR" baseline="0" dirty="0"/>
              <a:t> fruto, </a:t>
            </a:r>
            <a:r>
              <a:rPr lang="pt-BR" baseline="0" dirty="0" err="1"/>
              <a:t>la</a:t>
            </a:r>
            <a:r>
              <a:rPr lang="pt-BR" baseline="0" dirty="0"/>
              <a:t> </a:t>
            </a:r>
            <a:r>
              <a:rPr lang="pt-BR" baseline="0" dirty="0" err="1"/>
              <a:t>possibilidad</a:t>
            </a:r>
            <a:r>
              <a:rPr lang="pt-BR" baseline="0" dirty="0"/>
              <a:t> de </a:t>
            </a:r>
            <a:r>
              <a:rPr lang="pt-BR" baseline="0" dirty="0" err="1"/>
              <a:t>conocimiento</a:t>
            </a:r>
            <a:r>
              <a:rPr lang="pt-BR" baseline="0" dirty="0"/>
              <a:t> no-relacional, </a:t>
            </a:r>
            <a:r>
              <a:rPr lang="pt-BR" baseline="0" dirty="0" err="1"/>
              <a:t>el</a:t>
            </a:r>
            <a:r>
              <a:rPr lang="pt-BR" baseline="0" dirty="0"/>
              <a:t> domínio por </a:t>
            </a:r>
            <a:r>
              <a:rPr lang="pt-BR" baseline="0" dirty="0" err="1"/>
              <a:t>el</a:t>
            </a:r>
            <a:r>
              <a:rPr lang="pt-BR" baseline="0" dirty="0"/>
              <a:t> </a:t>
            </a:r>
            <a:r>
              <a:rPr lang="pt-BR" baseline="0" dirty="0" err="1"/>
              <a:t>conocimiento</a:t>
            </a:r>
            <a:r>
              <a:rPr lang="pt-BR" baseline="0" dirty="0"/>
              <a:t> – tudo isso está no germe aqui. A partilha já não é a partir da dádiva divina, mas na tentativa de cumplicidade na transgressão.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90508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arregalar os olhos corresponde a um abrir demasiado – tal como uma dilatação</a:t>
            </a:r>
            <a:r>
              <a:rPr lang="pt-BR" baseline="0" dirty="0"/>
              <a:t> de pupila. Essa abertura provoca excesso de luz, que impede de ver claro. O que se quer é procurar lugares escuros, esconder-se da luz. É preciso começar a ocultar partes de si e também se ocultar dos outros.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37592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MULHER – ONDE ESTÁS?</a:t>
            </a:r>
          </a:p>
          <a:p>
            <a:r>
              <a:rPr lang="pt-BR" dirty="0"/>
              <a:t>Esconder-se daquele</a:t>
            </a:r>
            <a:r>
              <a:rPr lang="pt-BR" baseline="0" dirty="0"/>
              <a:t> que nos formou e nos confere identidade. Essa será uma consequência trágica desse processo. Deus pergunta para nos dar a chance de dizer o que aconteceu, assumindo a responsabilidade pelo fato. 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7415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humano descreve fenomenologicamente o </a:t>
            </a:r>
            <a:r>
              <a:rPr lang="pt-BR" dirty="0" err="1"/>
              <a:t>acon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08641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20759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Freud recusa o lugar de domínio quando desiste da hipnose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29227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Humano – ser integral, não diferenciado – acha-se como Deus</a:t>
            </a:r>
          </a:p>
          <a:p>
            <a:r>
              <a:rPr lang="pt-BR" dirty="0"/>
              <a:t>Conhecer – palavra que indica a prerrogativa de Deus</a:t>
            </a:r>
          </a:p>
          <a:p>
            <a:r>
              <a:rPr lang="pt-BR" dirty="0"/>
              <a:t>“Antes, ele a conhece como se exercesse sobre ela uma autoridade superior, como talvez uma espécie de deus detentor</a:t>
            </a:r>
            <a:r>
              <a:rPr lang="pt-BR" baseline="0" dirty="0"/>
              <a:t> do poder (...) Quanto a Eva, ela é situada como o objeto desse agir do humano. </a:t>
            </a:r>
          </a:p>
          <a:p>
            <a:r>
              <a:rPr lang="pt-BR" baseline="0" dirty="0"/>
              <a:t>Frase evoca a dominação consequência da cobiça “Teu homem dominará sobre ti”...</a:t>
            </a:r>
          </a:p>
          <a:p>
            <a:r>
              <a:rPr lang="pt-BR" baseline="0" dirty="0" err="1"/>
              <a:t>Designaçaõ</a:t>
            </a:r>
            <a:r>
              <a:rPr lang="pt-BR" baseline="0" dirty="0"/>
              <a:t> de “homem” – reservado a adulto?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7765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Idea de Hernández – </a:t>
            </a:r>
            <a:r>
              <a:rPr lang="pt-BR" dirty="0" err="1"/>
              <a:t>la</a:t>
            </a:r>
            <a:r>
              <a:rPr lang="pt-BR" dirty="0"/>
              <a:t> diferencia em</a:t>
            </a:r>
            <a:r>
              <a:rPr lang="pt-BR" baseline="0" dirty="0"/>
              <a:t> </a:t>
            </a:r>
            <a:r>
              <a:rPr lang="pt-BR" baseline="0" dirty="0" err="1"/>
              <a:t>nuestro</a:t>
            </a:r>
            <a:r>
              <a:rPr lang="pt-BR" baseline="0" dirty="0"/>
              <a:t> modo de adentrar a </a:t>
            </a:r>
            <a:r>
              <a:rPr lang="pt-BR" baseline="0" dirty="0" err="1"/>
              <a:t>la</a:t>
            </a:r>
            <a:r>
              <a:rPr lang="pt-BR" baseline="0" dirty="0"/>
              <a:t> </a:t>
            </a:r>
            <a:r>
              <a:rPr lang="pt-BR" baseline="0" dirty="0" err="1"/>
              <a:t>noche</a:t>
            </a:r>
            <a:r>
              <a:rPr lang="pt-BR" baseline="0" dirty="0"/>
              <a:t> – </a:t>
            </a:r>
            <a:r>
              <a:rPr lang="pt-BR" baseline="0" dirty="0" err="1"/>
              <a:t>en</a:t>
            </a:r>
            <a:r>
              <a:rPr lang="pt-BR" baseline="0" dirty="0"/>
              <a:t> </a:t>
            </a:r>
            <a:r>
              <a:rPr lang="pt-BR" baseline="0" dirty="0" err="1"/>
              <a:t>el</a:t>
            </a:r>
            <a:r>
              <a:rPr lang="pt-BR" baseline="0" dirty="0"/>
              <a:t> dia </a:t>
            </a:r>
            <a:r>
              <a:rPr lang="pt-BR" baseline="0" dirty="0" err="1"/>
              <a:t>hebreo</a:t>
            </a:r>
            <a:r>
              <a:rPr lang="pt-BR" baseline="0" dirty="0"/>
              <a:t> </a:t>
            </a:r>
            <a:r>
              <a:rPr lang="pt-BR" baseline="0" dirty="0" err="1"/>
              <a:t>hay</a:t>
            </a:r>
            <a:r>
              <a:rPr lang="pt-BR" baseline="0" dirty="0"/>
              <a:t> más </a:t>
            </a:r>
            <a:r>
              <a:rPr lang="pt-BR" baseline="0" dirty="0" err="1"/>
              <a:t>gracia</a:t>
            </a:r>
            <a:r>
              <a:rPr lang="pt-BR" baseline="0" dirty="0"/>
              <a:t> – porque no se descansa </a:t>
            </a:r>
            <a:r>
              <a:rPr lang="pt-BR" baseline="0" dirty="0" err="1"/>
              <a:t>después</a:t>
            </a:r>
            <a:r>
              <a:rPr lang="pt-BR" baseline="0" dirty="0"/>
              <a:t> de terminar </a:t>
            </a:r>
            <a:r>
              <a:rPr lang="pt-BR" baseline="0" dirty="0" err="1"/>
              <a:t>el</a:t>
            </a:r>
            <a:r>
              <a:rPr lang="pt-BR" baseline="0" dirty="0"/>
              <a:t> </a:t>
            </a:r>
            <a:r>
              <a:rPr lang="pt-BR" baseline="0" dirty="0" err="1"/>
              <a:t>trabajo</a:t>
            </a:r>
            <a:r>
              <a:rPr lang="pt-BR" baseline="0" dirty="0"/>
              <a:t>; se </a:t>
            </a:r>
            <a:r>
              <a:rPr lang="pt-BR" baseline="0" dirty="0" err="1"/>
              <a:t>descnasa</a:t>
            </a:r>
            <a:r>
              <a:rPr lang="pt-BR" baseline="0" dirty="0"/>
              <a:t> </a:t>
            </a:r>
            <a:r>
              <a:rPr lang="pt-BR" baseline="0" dirty="0" err="1"/>
              <a:t>mientras</a:t>
            </a:r>
            <a:r>
              <a:rPr lang="pt-BR" baseline="0" dirty="0"/>
              <a:t>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49845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Eva ressentida pela submissão</a:t>
            </a:r>
            <a:r>
              <a:rPr lang="pt-BR" baseline="0" dirty="0"/>
              <a:t> e </a:t>
            </a:r>
            <a:r>
              <a:rPr lang="pt-BR" baseline="0" dirty="0" err="1"/>
              <a:t>objetificação</a:t>
            </a:r>
            <a:r>
              <a:rPr lang="pt-BR" baseline="0" dirty="0"/>
              <a:t>, se vinga pela exclusão do homem.</a:t>
            </a:r>
          </a:p>
          <a:p>
            <a:r>
              <a:rPr lang="pt-BR" baseline="0" dirty="0"/>
              <a:t>Coloca um peso a mais na criança, destinada agora a ser homem para a mãe. Não conhece lei, não conhece limite, e por isso não compreende a pedagogia de Deus.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41346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Abel adquire consistência com a aceitação de Deus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19386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Caim deve ser ‘rebaixado’ a humano, para agradar a Deus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42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66750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Maria</a:t>
            </a:r>
            <a:r>
              <a:rPr lang="pt-BR" baseline="0" dirty="0"/>
              <a:t> inclui o homem e o dignifica na concepção do filho</a:t>
            </a:r>
          </a:p>
          <a:p>
            <a:r>
              <a:rPr lang="pt-BR" baseline="0" dirty="0"/>
              <a:t>Jesus dignifica a mulher por nascer dela</a:t>
            </a:r>
          </a:p>
          <a:p>
            <a:r>
              <a:rPr lang="pt-BR" baseline="0" dirty="0"/>
              <a:t>A maternidade passa a ser bênção novamente, e não apenas causa de dores</a:t>
            </a:r>
          </a:p>
          <a:p>
            <a:r>
              <a:rPr lang="pt-BR" baseline="0" dirty="0"/>
              <a:t>A promessa de esmagar a serpente pela descendência começa a se cumprir no ventre de uma mulher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82F69B-A13A-4329-9009-9019EADE509B}" type="slidenum">
              <a:rPr lang="pt-BR" smtClean="0"/>
              <a:pPr/>
              <a:t>49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8263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Semelhante ao gesto materno</a:t>
            </a:r>
            <a:r>
              <a:rPr lang="pt-BR" baseline="0" dirty="0"/>
              <a:t> – não é impessoal</a:t>
            </a:r>
          </a:p>
          <a:p>
            <a:r>
              <a:rPr lang="pt-BR" baseline="0" dirty="0"/>
              <a:t>Oração de agradecimento na refeição rememora</a:t>
            </a:r>
          </a:p>
          <a:p>
            <a:r>
              <a:rPr lang="pt-BR" baseline="0" dirty="0"/>
              <a:t>Sequência com comida aos animais mostra o limite do domínio (</a:t>
            </a:r>
            <a:r>
              <a:rPr lang="pt-BR" baseline="0" dirty="0" err="1"/>
              <a:t>Wénin</a:t>
            </a:r>
            <a:r>
              <a:rPr lang="pt-BR" baseline="0"/>
              <a:t>)</a:t>
            </a:r>
            <a:endParaRPr lang="pt-BR" baseline="0" dirty="0"/>
          </a:p>
          <a:p>
            <a:r>
              <a:rPr lang="pt-BR" baseline="0" dirty="0"/>
              <a:t>Refeições coletivas rememoram</a:t>
            </a:r>
          </a:p>
          <a:p>
            <a:r>
              <a:rPr lang="pt-BR" baseline="0" dirty="0"/>
              <a:t>Eucaristia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9392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6731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Repouso como um dia para voltarmos à nossa condição</a:t>
            </a:r>
            <a:r>
              <a:rPr lang="pt-BR" baseline="0" dirty="0"/>
              <a:t> primeira: criaturas nascidas à beira do repouso, não valemos por aquilo que fazemos. </a:t>
            </a:r>
            <a:r>
              <a:rPr lang="pt-BR" baseline="0" dirty="0" err="1"/>
              <a:t>Descoupar-se</a:t>
            </a:r>
            <a:r>
              <a:rPr lang="pt-BR" baseline="0" dirty="0"/>
              <a:t> para romper o condicionamento imposto pelos outros seis dias.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0520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primeira lei nasce entre o homem e a mulher. Pois aqui há um primeiro anúncio de não totalidade – não comer de tudo. E,  num sentido amplo, de não “devorar” o outro. Pois a palavra para penetrar a árvore do conhecimento é a mesma usada para a relação sexual. Há um interdito, para permitir que surja o tu: pois comer tudo faz morrer aquilo que permite o tu perante o qual surgirá o eu. Quando não instituímos a lei, privamos o outro do acesso ao humano, instalando o modo perverso de relação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5299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“Nada</a:t>
            </a:r>
            <a:r>
              <a:rPr lang="pt-BR" baseline="0" dirty="0"/>
              <a:t> bem” é a primeira qualificação do humano. SE para as outras criações havia o qualificativo de “bem”, para o humano essa é a primeira qualificação.</a:t>
            </a:r>
          </a:p>
          <a:p>
            <a:r>
              <a:rPr lang="pt-BR" baseline="0" dirty="0"/>
              <a:t>O ‘socorro” não tem gênero, na sua primeira invocação – por isso não se pode reduzir essa designação para casamento, mas para a necessidade de [par]</a:t>
            </a:r>
            <a:r>
              <a:rPr lang="pt-BR" baseline="0" dirty="0" err="1"/>
              <a:t>ceiros</a:t>
            </a:r>
            <a:r>
              <a:rPr lang="pt-BR" baseline="0" dirty="0"/>
              <a:t> (</a:t>
            </a:r>
            <a:r>
              <a:rPr lang="pt-BR" baseline="0" dirty="0" err="1"/>
              <a:t>Lytta</a:t>
            </a:r>
            <a:r>
              <a:rPr lang="pt-BR" baseline="0" dirty="0"/>
              <a:t> </a:t>
            </a:r>
            <a:r>
              <a:rPr lang="pt-BR" baseline="0" dirty="0" err="1"/>
              <a:t>Basset</a:t>
            </a:r>
            <a:r>
              <a:rPr lang="pt-BR" baseline="0" dirty="0"/>
              <a:t>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698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Durante o sono</a:t>
            </a:r>
          </a:p>
          <a:p>
            <a:r>
              <a:rPr lang="pt-BR" dirty="0"/>
              <a:t>Moldar</a:t>
            </a:r>
          </a:p>
          <a:p>
            <a:r>
              <a:rPr lang="pt-BR" dirty="0"/>
              <a:t>E a oferece – ela é oferenda</a:t>
            </a:r>
            <a:r>
              <a:rPr lang="pt-BR" baseline="0" dirty="0"/>
              <a:t> do sagrado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0731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Durante o sono</a:t>
            </a:r>
          </a:p>
          <a:p>
            <a:r>
              <a:rPr lang="pt-BR" dirty="0"/>
              <a:t>Moldar</a:t>
            </a:r>
          </a:p>
          <a:p>
            <a:r>
              <a:rPr lang="pt-BR" dirty="0"/>
              <a:t>E a oferece – ela é oferenda</a:t>
            </a:r>
            <a:r>
              <a:rPr lang="pt-BR" baseline="0" dirty="0"/>
              <a:t> do sagrado</a:t>
            </a:r>
          </a:p>
          <a:p>
            <a:r>
              <a:rPr lang="pt-BR" baseline="0" dirty="0"/>
              <a:t>Este </a:t>
            </a:r>
            <a:r>
              <a:rPr lang="pt-BR" baseline="0" dirty="0" err="1"/>
              <a:t>nombrar</a:t>
            </a:r>
            <a:r>
              <a:rPr lang="pt-BR" baseline="0" dirty="0"/>
              <a:t> é </a:t>
            </a:r>
            <a:r>
              <a:rPr lang="pt-BR" baseline="0" dirty="0" err="1"/>
              <a:t>hecho</a:t>
            </a:r>
            <a:r>
              <a:rPr lang="pt-BR" baseline="0" dirty="0"/>
              <a:t> </a:t>
            </a:r>
            <a:r>
              <a:rPr lang="pt-BR" baseline="0" dirty="0" err="1"/>
              <a:t>en</a:t>
            </a:r>
            <a:r>
              <a:rPr lang="pt-BR" baseline="0" dirty="0"/>
              <a:t> </a:t>
            </a:r>
            <a:r>
              <a:rPr lang="pt-BR" baseline="0" dirty="0" err="1"/>
              <a:t>la</a:t>
            </a:r>
            <a:r>
              <a:rPr lang="pt-BR" baseline="0" dirty="0"/>
              <a:t> reciprocidade – ambos se </a:t>
            </a:r>
            <a:r>
              <a:rPr lang="pt-BR" baseline="0" dirty="0" err="1"/>
              <a:t>nombran</a:t>
            </a:r>
            <a:r>
              <a:rPr lang="pt-BR" baseline="0" dirty="0"/>
              <a:t> uno perante outro, </a:t>
            </a:r>
            <a:r>
              <a:rPr lang="pt-BR" baseline="0" dirty="0" err="1"/>
              <a:t>reconocendo</a:t>
            </a:r>
            <a:r>
              <a:rPr lang="pt-BR" baseline="0" dirty="0"/>
              <a:t> </a:t>
            </a:r>
            <a:r>
              <a:rPr lang="pt-BR" baseline="0" dirty="0" err="1"/>
              <a:t>la</a:t>
            </a:r>
            <a:r>
              <a:rPr lang="pt-BR" baseline="0" dirty="0"/>
              <a:t> </a:t>
            </a:r>
            <a:r>
              <a:rPr lang="pt-BR" baseline="0" dirty="0" err="1"/>
              <a:t>semejanza</a:t>
            </a:r>
            <a:r>
              <a:rPr lang="pt-BR" baseline="0" dirty="0"/>
              <a:t> y </a:t>
            </a:r>
            <a:r>
              <a:rPr lang="pt-BR" baseline="0" dirty="0" err="1"/>
              <a:t>la</a:t>
            </a:r>
            <a:r>
              <a:rPr lang="pt-BR" baseline="0" dirty="0"/>
              <a:t> diferencia.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280-5B0D-4FE2-A667-97325522371F}" type="slidenum">
              <a:rPr lang="pt-BR" smtClean="0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0731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C0D70-641D-4E79-8B82-AEC693D6B534}" type="datetime1">
              <a:rPr lang="pt-BR" smtClean="0"/>
              <a:t>02/06/2017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4362-E56D-4966-A0FD-20814714216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4458-B34E-434D-AB50-F17CEB8E6502}" type="datetime1">
              <a:rPr lang="pt-BR" smtClean="0"/>
              <a:t>02/06/2017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4362-E56D-4966-A0FD-2081471421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F5B37-5CAC-4D8E-B749-8FAA297D4B39}" type="datetime1">
              <a:rPr lang="pt-BR" smtClean="0"/>
              <a:t>02/06/2017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4362-E56D-4966-A0FD-2081471421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736B-CAAB-401A-BEBF-7C363B6B3874}" type="datetime1">
              <a:rPr lang="pt-BR" smtClean="0"/>
              <a:t>02/06/2017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4362-E56D-4966-A0FD-2081471421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E0097-F235-4CD7-9D60-96D738995C5D}" type="datetime1">
              <a:rPr lang="pt-BR" smtClean="0"/>
              <a:t>02/06/2017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4362-E56D-4966-A0FD-20814714216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7BE0F-5380-4DB9-9E3B-99B097D134B9}" type="datetime1">
              <a:rPr lang="pt-BR" smtClean="0"/>
              <a:t>02/06/2017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4362-E56D-4966-A0FD-2081471421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7FBEF-189E-4094-877A-9852BED04802}" type="datetime1">
              <a:rPr lang="pt-BR" smtClean="0"/>
              <a:t>02/06/2017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4362-E56D-4966-A0FD-20814714216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A377-6FEA-43B3-8F6A-C0F036399D81}" type="datetime1">
              <a:rPr lang="pt-BR" smtClean="0"/>
              <a:t>02/06/2017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4362-E56D-4966-A0FD-2081471421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4D9AB-D016-44BF-ABD1-76046B1F7127}" type="datetime1">
              <a:rPr lang="pt-BR" smtClean="0"/>
              <a:t>02/06/2017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4362-E56D-4966-A0FD-2081471421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2A7D-1867-4CC6-8A0F-70E8FF727D0F}" type="datetime1">
              <a:rPr lang="pt-BR" smtClean="0"/>
              <a:t>02/06/2017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14362-E56D-4966-A0FD-2081471421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348748A0-D857-4679-ACE0-043D78EC4689}" type="datetime1">
              <a:rPr lang="pt-BR" smtClean="0"/>
              <a:t>02/06/2017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r>
              <a:rPr lang="pt-BR"/>
              <a:t>@ Karin H K Wondracek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5D514362-E56D-4966-A0FD-2081471421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097E134-7C19-41CF-9882-86D92607A8D2}" type="datetime1">
              <a:rPr lang="pt-BR" smtClean="0"/>
              <a:t>02/06/2017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pt-BR"/>
              <a:t>@ Karin H K Wondracek</a:t>
            </a: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D514362-E56D-4966-A0FD-20814714216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5445224"/>
            <a:ext cx="8820472" cy="914400"/>
          </a:xfrm>
        </p:spPr>
        <p:txBody>
          <a:bodyPr>
            <a:normAutofit fontScale="90000"/>
          </a:bodyPr>
          <a:lstStyle/>
          <a:p>
            <a:r>
              <a:rPr lang="pt-BR" dirty="0"/>
              <a:t>Genesis 1 a 5: </a:t>
            </a:r>
            <a:br>
              <a:rPr lang="pt-BR" dirty="0"/>
            </a:br>
            <a:r>
              <a:rPr lang="pt-BR" dirty="0"/>
              <a:t>La </a:t>
            </a:r>
            <a:r>
              <a:rPr lang="pt-BR" dirty="0" err="1"/>
              <a:t>gracia</a:t>
            </a:r>
            <a:r>
              <a:rPr lang="pt-BR" dirty="0"/>
              <a:t> em </a:t>
            </a:r>
            <a:r>
              <a:rPr lang="pt-BR" dirty="0" err="1"/>
              <a:t>los</a:t>
            </a:r>
            <a:r>
              <a:rPr lang="pt-BR" dirty="0"/>
              <a:t> </a:t>
            </a:r>
            <a:r>
              <a:rPr lang="pt-BR" dirty="0" err="1"/>
              <a:t>comienzos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sz="half" idx="1"/>
          </p:nvPr>
        </p:nvSpPr>
        <p:spPr>
          <a:xfrm>
            <a:off x="0" y="4595018"/>
            <a:ext cx="4434136" cy="4525963"/>
          </a:xfrm>
        </p:spPr>
        <p:txBody>
          <a:bodyPr/>
          <a:lstStyle/>
          <a:p>
            <a:pPr>
              <a:buNone/>
            </a:pPr>
            <a:r>
              <a:rPr lang="pt-BR" dirty="0" err="1"/>
              <a:t>Karin</a:t>
            </a:r>
            <a:r>
              <a:rPr lang="pt-BR" dirty="0"/>
              <a:t> H. Kepler Wondracek</a:t>
            </a:r>
          </a:p>
        </p:txBody>
      </p:sp>
      <p:pic>
        <p:nvPicPr>
          <p:cNvPr id="5" name="Espaço Reservado para Conteúdo 4" descr="koeder-geist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76056" y="476673"/>
            <a:ext cx="3096344" cy="4320479"/>
          </a:xfrm>
        </p:spPr>
      </p:pic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381403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pt-BR" dirty="0" err="1"/>
              <a:t>Nutrición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pronombre</a:t>
            </a:r>
            <a:r>
              <a:rPr lang="pt-BR" dirty="0"/>
              <a:t> </a:t>
            </a:r>
            <a:r>
              <a:rPr lang="pt-BR" dirty="0" err="1"/>
              <a:t>personal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783560"/>
            <a:ext cx="8928992" cy="4572000"/>
          </a:xfrm>
        </p:spPr>
        <p:txBody>
          <a:bodyPr>
            <a:normAutofit fontScale="92500" lnSpcReduction="20000"/>
          </a:bodyPr>
          <a:lstStyle/>
          <a:p>
            <a:pPr marL="68580" indent="0" fontAlgn="base">
              <a:buNone/>
            </a:pPr>
            <a:r>
              <a:rPr lang="es-ES" sz="2800" b="1" dirty="0" err="1"/>
              <a:t>Elohims</a:t>
            </a:r>
            <a:r>
              <a:rPr lang="es-ES" sz="2800" b="1" dirty="0"/>
              <a:t> dice: "He aquí, yo les he dado</a:t>
            </a:r>
          </a:p>
          <a:p>
            <a:pPr marL="68580" indent="0" fontAlgn="base">
              <a:buNone/>
            </a:pPr>
            <a:r>
              <a:rPr lang="es-ES" sz="2800" b="1" dirty="0"/>
              <a:t>  Toda hierba sembrando semilla</a:t>
            </a:r>
          </a:p>
          <a:p>
            <a:pPr marL="68580" indent="0" fontAlgn="base">
              <a:buNone/>
            </a:pPr>
            <a:r>
              <a:rPr lang="es-ES" sz="2800" b="1" dirty="0"/>
              <a:t>Sobre las caras de toda la tierra, y todo árbol trayendo en sí el fruto de árbol, sembrando semilla.</a:t>
            </a:r>
          </a:p>
          <a:p>
            <a:pPr marL="68580" indent="0" fontAlgn="base">
              <a:buNone/>
            </a:pPr>
            <a:r>
              <a:rPr lang="es-ES" sz="2800" b="1" dirty="0"/>
              <a:t>Eso será vuestro alimento.</a:t>
            </a:r>
          </a:p>
          <a:p>
            <a:pPr marL="68580" indent="0" fontAlgn="base">
              <a:buNone/>
            </a:pPr>
            <a:r>
              <a:rPr lang="pt-BR" sz="2800" dirty="0"/>
              <a:t>			(1.29)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/>
              <a:t>Domínio</a:t>
            </a:r>
            <a:r>
              <a:rPr lang="es-AR" dirty="0"/>
              <a:t> con ecología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fontAlgn="base">
              <a:buNone/>
            </a:pPr>
            <a:r>
              <a:rPr lang="es-ES" sz="3200" b="1" dirty="0"/>
              <a:t>“Para todo viviente de la tierra,</a:t>
            </a:r>
          </a:p>
          <a:p>
            <a:pPr marL="68580" indent="0" fontAlgn="base">
              <a:buNone/>
            </a:pPr>
            <a:r>
              <a:rPr lang="es-ES" sz="3200" b="1" dirty="0"/>
              <a:t>Para todo volátil de los cielos,</a:t>
            </a:r>
          </a:p>
          <a:p>
            <a:pPr marL="68580" indent="0" fontAlgn="base">
              <a:buNone/>
            </a:pPr>
            <a:r>
              <a:rPr lang="es-ES" sz="3200" b="1" dirty="0"/>
              <a:t>Para todo reptil sobre la tierra, trayendo en sí ser viviente,</a:t>
            </a:r>
          </a:p>
          <a:p>
            <a:pPr marL="68580" indent="0" fontAlgn="base">
              <a:buNone/>
            </a:pPr>
            <a:r>
              <a:rPr lang="es-ES" sz="3200" b="1" dirty="0"/>
              <a:t>Toda verdura de la hierba será alimento.</a:t>
            </a:r>
          </a:p>
          <a:p>
            <a:pPr marL="68580" indent="0" fontAlgn="base">
              <a:buNone/>
            </a:pPr>
            <a:r>
              <a:rPr lang="es-ES" sz="3200" b="1" dirty="0"/>
              <a:t>Y es así.”</a:t>
            </a:r>
            <a:r>
              <a:rPr lang="pt-BR" sz="3200" dirty="0"/>
              <a:t>			(1. 30)</a:t>
            </a:r>
            <a:endParaRPr lang="es-A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  <p:extLst>
      <p:ext uri="{BB962C8B-B14F-4D97-AF65-F5344CB8AC3E}">
        <p14:creationId xmlns:p14="http://schemas.microsoft.com/office/powerpoint/2010/main" val="394823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Um intenso bem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s-ES" dirty="0"/>
              <a:t>Un intenso bien</a:t>
            </a:r>
          </a:p>
          <a:p>
            <a:pPr marL="68580" indent="0">
              <a:buNone/>
            </a:pPr>
            <a:r>
              <a:rPr lang="es-ES" dirty="0" err="1"/>
              <a:t>Elohîms</a:t>
            </a:r>
            <a:r>
              <a:rPr lang="es-ES" dirty="0"/>
              <a:t> ve todo lo que había hecho, y he aquí:</a:t>
            </a:r>
          </a:p>
          <a:p>
            <a:pPr marL="68580" indent="0">
              <a:buNone/>
            </a:pPr>
            <a:r>
              <a:rPr lang="es-ES" dirty="0"/>
              <a:t>Un intenso bien.</a:t>
            </a:r>
          </a:p>
          <a:p>
            <a:pPr marL="68580" indent="0">
              <a:buNone/>
            </a:pPr>
            <a:r>
              <a:rPr lang="es-ES" dirty="0"/>
              <a:t>Y es tarde y es mañana: día sexto.</a:t>
            </a:r>
          </a:p>
          <a:p>
            <a:pPr marL="68580" indent="0">
              <a:buNone/>
            </a:pPr>
            <a:r>
              <a:rPr lang="es-ES" dirty="0"/>
              <a:t>(1.31)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  <p:extLst>
      <p:ext uri="{BB962C8B-B14F-4D97-AF65-F5344CB8AC3E}">
        <p14:creationId xmlns:p14="http://schemas.microsoft.com/office/powerpoint/2010/main" val="216888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"/>
            <a:r>
              <a:rPr lang="pt-BR" b="1" dirty="0"/>
              <a:t>¿</a:t>
            </a:r>
            <a:r>
              <a:rPr lang="pt-BR" b="1" dirty="0" err="1"/>
              <a:t>Quiénes</a:t>
            </a:r>
            <a:r>
              <a:rPr lang="pt-BR" b="1" dirty="0"/>
              <a:t> somos?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998240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pt-BR" b="1" dirty="0" err="1"/>
              <a:t>Sólo</a:t>
            </a:r>
            <a:r>
              <a:rPr lang="pt-BR" b="1" dirty="0"/>
              <a:t> </a:t>
            </a:r>
            <a:r>
              <a:rPr lang="pt-BR" b="1" dirty="0" err="1"/>
              <a:t>tú</a:t>
            </a:r>
            <a:r>
              <a:rPr lang="pt-BR" b="1" dirty="0"/>
              <a:t> </a:t>
            </a:r>
            <a:r>
              <a:rPr lang="pt-BR" b="1" dirty="0" err="1"/>
              <a:t>puedes</a:t>
            </a:r>
            <a:r>
              <a:rPr lang="pt-BR" b="1" dirty="0"/>
              <a:t> usar </a:t>
            </a:r>
            <a:r>
              <a:rPr lang="pt-BR" b="1" dirty="0" err="1"/>
              <a:t>el</a:t>
            </a:r>
            <a:r>
              <a:rPr lang="pt-BR" b="1" dirty="0"/>
              <a:t> </a:t>
            </a:r>
            <a:r>
              <a:rPr lang="pt-BR" b="1" dirty="0" err="1"/>
              <a:t>pronombre</a:t>
            </a:r>
            <a:r>
              <a:rPr lang="pt-BR" b="1" dirty="0"/>
              <a:t>: ¡</a:t>
            </a:r>
            <a:r>
              <a:rPr lang="pt-BR" b="1" dirty="0" err="1"/>
              <a:t>Yo</a:t>
            </a:r>
            <a:r>
              <a:rPr lang="pt-BR" b="1" dirty="0"/>
              <a:t>!</a:t>
            </a:r>
          </a:p>
          <a:p>
            <a:pPr marL="68580" indent="0">
              <a:buNone/>
            </a:pPr>
            <a:r>
              <a:rPr lang="pt-BR" b="1" dirty="0"/>
              <a:t> </a:t>
            </a:r>
          </a:p>
          <a:p>
            <a:pPr marL="68580" indent="0">
              <a:buNone/>
            </a:pPr>
            <a:r>
              <a:rPr lang="pt-BR" b="1" dirty="0" err="1"/>
              <a:t>Quienes</a:t>
            </a:r>
            <a:r>
              <a:rPr lang="pt-BR" b="1" dirty="0"/>
              <a:t> somos,</a:t>
            </a:r>
          </a:p>
          <a:p>
            <a:pPr marL="68580" indent="0">
              <a:buNone/>
            </a:pPr>
            <a:r>
              <a:rPr lang="pt-BR" b="1" dirty="0"/>
              <a:t>criaturas</a:t>
            </a:r>
          </a:p>
          <a:p>
            <a:pPr marL="68580" indent="0">
              <a:buNone/>
            </a:pPr>
            <a:r>
              <a:rPr lang="pt-BR" b="1" dirty="0" err="1"/>
              <a:t>nacidos</a:t>
            </a:r>
            <a:r>
              <a:rPr lang="pt-BR" b="1" dirty="0"/>
              <a:t> al sexto </a:t>
            </a:r>
            <a:r>
              <a:rPr lang="pt-BR" b="1" dirty="0" err="1"/>
              <a:t>día</a:t>
            </a:r>
            <a:r>
              <a:rPr lang="pt-BR" b="1" dirty="0"/>
              <a:t>,</a:t>
            </a:r>
          </a:p>
          <a:p>
            <a:pPr marL="68580" indent="0">
              <a:buNone/>
            </a:pPr>
            <a:r>
              <a:rPr lang="pt-BR" b="1" dirty="0"/>
              <a:t>al borde de tu </a:t>
            </a:r>
            <a:r>
              <a:rPr lang="pt-BR" b="1" dirty="0" err="1"/>
              <a:t>reposo</a:t>
            </a:r>
            <a:r>
              <a:rPr lang="pt-BR" b="1" dirty="0"/>
              <a:t>?</a:t>
            </a:r>
          </a:p>
          <a:p>
            <a:pPr marL="68580" indent="0">
              <a:buNone/>
            </a:pPr>
            <a:r>
              <a:rPr lang="pt-BR" b="1" dirty="0" err="1"/>
              <a:t>Hechos</a:t>
            </a:r>
            <a:r>
              <a:rPr lang="pt-BR" b="1" dirty="0"/>
              <a:t> para ti,</a:t>
            </a:r>
          </a:p>
          <a:p>
            <a:pPr marL="68580" indent="0">
              <a:buNone/>
            </a:pPr>
            <a:r>
              <a:rPr lang="pt-BR" b="1" dirty="0" err="1"/>
              <a:t>en</a:t>
            </a:r>
            <a:r>
              <a:rPr lang="pt-BR" b="1" dirty="0"/>
              <a:t> Ti </a:t>
            </a:r>
            <a:r>
              <a:rPr lang="pt-BR" b="1" dirty="0" err="1"/>
              <a:t>nuestro</a:t>
            </a:r>
            <a:r>
              <a:rPr lang="pt-BR" b="1" dirty="0"/>
              <a:t> </a:t>
            </a:r>
            <a:r>
              <a:rPr lang="pt-BR" b="1" dirty="0" err="1"/>
              <a:t>corazón</a:t>
            </a:r>
            <a:endParaRPr lang="pt-BR" b="1" dirty="0"/>
          </a:p>
          <a:p>
            <a:pPr marL="68580" indent="0">
              <a:buNone/>
            </a:pPr>
            <a:r>
              <a:rPr lang="pt-BR" b="1" dirty="0" err="1"/>
              <a:t>tiene</a:t>
            </a:r>
            <a:r>
              <a:rPr lang="pt-BR" b="1" dirty="0"/>
              <a:t> </a:t>
            </a:r>
            <a:r>
              <a:rPr lang="pt-BR" b="1" dirty="0" err="1"/>
              <a:t>su</a:t>
            </a:r>
            <a:r>
              <a:rPr lang="pt-BR" b="1" dirty="0"/>
              <a:t> </a:t>
            </a:r>
            <a:r>
              <a:rPr lang="pt-BR" b="1" dirty="0" err="1"/>
              <a:t>punto</a:t>
            </a:r>
            <a:r>
              <a:rPr lang="pt-BR" b="1" dirty="0"/>
              <a:t> de </a:t>
            </a:r>
            <a:r>
              <a:rPr lang="pt-BR" b="1" dirty="0" err="1"/>
              <a:t>apoyo</a:t>
            </a:r>
            <a:endParaRPr lang="pt-BR" b="1" dirty="0"/>
          </a:p>
          <a:p>
            <a:pPr marL="68580" indent="0">
              <a:buNone/>
            </a:pPr>
            <a:r>
              <a:rPr lang="pt-BR" b="1" dirty="0"/>
              <a:t>para levantar </a:t>
            </a:r>
            <a:r>
              <a:rPr lang="pt-BR" b="1" dirty="0" err="1"/>
              <a:t>el</a:t>
            </a:r>
            <a:r>
              <a:rPr lang="pt-BR" b="1" dirty="0"/>
              <a:t> mundo.</a:t>
            </a:r>
          </a:p>
          <a:p>
            <a:pPr marL="68580" indent="0">
              <a:buNone/>
            </a:pPr>
            <a:r>
              <a:rPr lang="pt-BR" b="1" dirty="0"/>
              <a:t> </a:t>
            </a:r>
          </a:p>
          <a:p>
            <a:pPr marL="68580" indent="0">
              <a:buNone/>
            </a:pPr>
            <a:endParaRPr lang="pt-BR" b="1" dirty="0"/>
          </a:p>
          <a:p>
            <a:pPr marL="68580" indent="0">
              <a:buNone/>
            </a:pPr>
            <a:r>
              <a:rPr lang="pt-BR" b="1" dirty="0"/>
              <a:t> 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  <p:extLst>
      <p:ext uri="{BB962C8B-B14F-4D97-AF65-F5344CB8AC3E}">
        <p14:creationId xmlns:p14="http://schemas.microsoft.com/office/powerpoint/2010/main" val="1140677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4294967295"/>
          </p:nvPr>
        </p:nvSpPr>
        <p:spPr>
          <a:xfrm>
            <a:off x="1371600" y="503535"/>
            <a:ext cx="7772400" cy="6095702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pt-BR" b="1" dirty="0"/>
              <a:t>Grano </a:t>
            </a:r>
            <a:r>
              <a:rPr lang="pt-BR" b="1" dirty="0" err="1"/>
              <a:t>ninguno</a:t>
            </a:r>
            <a:endParaRPr lang="pt-BR" b="1" dirty="0"/>
          </a:p>
          <a:p>
            <a:pPr marL="68580" indent="0">
              <a:buNone/>
            </a:pPr>
            <a:r>
              <a:rPr lang="pt-BR" b="1" dirty="0" err="1"/>
              <a:t>sube</a:t>
            </a:r>
            <a:r>
              <a:rPr lang="pt-BR" b="1" dirty="0"/>
              <a:t>, por </a:t>
            </a:r>
            <a:r>
              <a:rPr lang="pt-BR" b="1" dirty="0" err="1"/>
              <a:t>nuestro</a:t>
            </a:r>
            <a:r>
              <a:rPr lang="pt-BR" b="1" dirty="0"/>
              <a:t> </a:t>
            </a:r>
            <a:r>
              <a:rPr lang="pt-BR" b="1" dirty="0" err="1"/>
              <a:t>cuerpo</a:t>
            </a:r>
            <a:r>
              <a:rPr lang="pt-BR" b="1" dirty="0"/>
              <a:t>,</a:t>
            </a:r>
          </a:p>
          <a:p>
            <a:pPr marL="68580" indent="0">
              <a:buNone/>
            </a:pPr>
            <a:r>
              <a:rPr lang="pt-BR" b="1" dirty="0"/>
              <a:t>a </a:t>
            </a:r>
            <a:r>
              <a:rPr lang="pt-BR" b="1" dirty="0" err="1"/>
              <a:t>la</a:t>
            </a:r>
            <a:r>
              <a:rPr lang="pt-BR" b="1" dirty="0"/>
              <a:t> luz </a:t>
            </a:r>
            <a:r>
              <a:rPr lang="pt-BR" b="1" dirty="0" err="1"/>
              <a:t>del</a:t>
            </a:r>
            <a:r>
              <a:rPr lang="pt-BR" b="1" dirty="0"/>
              <a:t> sol</a:t>
            </a:r>
          </a:p>
          <a:p>
            <a:pPr marL="68580" indent="0">
              <a:buNone/>
            </a:pPr>
            <a:r>
              <a:rPr lang="pt-BR" b="1" dirty="0"/>
              <a:t>sino por </a:t>
            </a:r>
            <a:r>
              <a:rPr lang="pt-BR" b="1" dirty="0" err="1"/>
              <a:t>la</a:t>
            </a:r>
            <a:r>
              <a:rPr lang="pt-BR" b="1" dirty="0"/>
              <a:t> </a:t>
            </a:r>
            <a:r>
              <a:rPr lang="pt-BR" b="1" dirty="0" err="1"/>
              <a:t>escalera</a:t>
            </a:r>
            <a:r>
              <a:rPr lang="pt-BR" b="1" dirty="0"/>
              <a:t> de </a:t>
            </a:r>
            <a:r>
              <a:rPr lang="pt-BR" b="1" dirty="0" err="1"/>
              <a:t>las</a:t>
            </a:r>
            <a:r>
              <a:rPr lang="pt-BR" b="1" dirty="0"/>
              <a:t> espigas</a:t>
            </a:r>
          </a:p>
          <a:p>
            <a:pPr marL="68580" indent="0">
              <a:buNone/>
            </a:pPr>
            <a:r>
              <a:rPr lang="pt-BR" b="1" dirty="0"/>
              <a:t>que nos </a:t>
            </a:r>
            <a:r>
              <a:rPr lang="pt-BR" b="1" dirty="0" err="1"/>
              <a:t>reúnen</a:t>
            </a:r>
            <a:r>
              <a:rPr lang="pt-BR" b="1" dirty="0"/>
              <a:t> </a:t>
            </a:r>
            <a:r>
              <a:rPr lang="pt-BR" b="1" dirty="0" err="1"/>
              <a:t>en</a:t>
            </a:r>
            <a:r>
              <a:rPr lang="pt-BR" b="1" dirty="0"/>
              <a:t> una corona </a:t>
            </a:r>
            <a:r>
              <a:rPr lang="pt-BR" b="1" dirty="0" err="1"/>
              <a:t>dorada</a:t>
            </a:r>
            <a:r>
              <a:rPr lang="pt-BR" b="1" dirty="0"/>
              <a:t>.</a:t>
            </a:r>
          </a:p>
          <a:p>
            <a:pPr marL="68580" indent="0">
              <a:buNone/>
            </a:pPr>
            <a:r>
              <a:rPr lang="pt-BR" b="1" dirty="0"/>
              <a:t> </a:t>
            </a:r>
          </a:p>
          <a:p>
            <a:pPr marL="68580" indent="0">
              <a:buNone/>
            </a:pPr>
            <a:r>
              <a:rPr lang="pt-BR" b="1" dirty="0"/>
              <a:t>Tu </a:t>
            </a:r>
            <a:r>
              <a:rPr lang="pt-BR" b="1" dirty="0" err="1"/>
              <a:t>puedes</a:t>
            </a:r>
            <a:r>
              <a:rPr lang="pt-BR" b="1" dirty="0"/>
              <a:t> </a:t>
            </a:r>
            <a:r>
              <a:rPr lang="pt-BR" b="1" dirty="0" err="1"/>
              <a:t>ofrecernos</a:t>
            </a:r>
            <a:r>
              <a:rPr lang="pt-BR" b="1" dirty="0"/>
              <a:t> Tu </a:t>
            </a:r>
            <a:r>
              <a:rPr lang="pt-BR" b="1" dirty="0" err="1"/>
              <a:t>Nombre</a:t>
            </a:r>
            <a:r>
              <a:rPr lang="pt-BR" b="1" dirty="0"/>
              <a:t>.</a:t>
            </a:r>
          </a:p>
          <a:p>
            <a:pPr marL="68580" indent="0">
              <a:buNone/>
            </a:pPr>
            <a:endParaRPr lang="pt-BR" b="1" dirty="0"/>
          </a:p>
          <a:p>
            <a:pPr marL="68580" indent="0">
              <a:buNone/>
            </a:pPr>
            <a:r>
              <a:rPr lang="pt-BR" b="1" dirty="0" err="1"/>
              <a:t>Nuestro</a:t>
            </a:r>
            <a:r>
              <a:rPr lang="pt-BR" b="1" dirty="0"/>
              <a:t> </a:t>
            </a:r>
            <a:r>
              <a:rPr lang="pt-BR" b="1" dirty="0" err="1"/>
              <a:t>nombre</a:t>
            </a:r>
            <a:r>
              <a:rPr lang="pt-BR" b="1" dirty="0"/>
              <a:t> es </a:t>
            </a:r>
            <a:r>
              <a:rPr lang="pt-BR" b="1" dirty="0" err="1"/>
              <a:t>Iglesia</a:t>
            </a:r>
            <a:r>
              <a:rPr lang="pt-BR" b="1" dirty="0"/>
              <a:t>.</a:t>
            </a:r>
          </a:p>
          <a:p>
            <a:pPr marL="68580" indent="0">
              <a:buNone/>
            </a:pPr>
            <a:r>
              <a:rPr lang="pt-BR" b="1" dirty="0"/>
              <a:t> </a:t>
            </a:r>
          </a:p>
          <a:p>
            <a:pPr marL="68580" indent="0">
              <a:buNone/>
            </a:pPr>
            <a:r>
              <a:rPr lang="pt-BR" b="1" dirty="0" err="1"/>
              <a:t>Constituimos</a:t>
            </a:r>
            <a:r>
              <a:rPr lang="pt-BR" b="1" dirty="0"/>
              <a:t> una gota de agua</a:t>
            </a:r>
          </a:p>
          <a:p>
            <a:pPr marL="68580" indent="0">
              <a:buNone/>
            </a:pPr>
            <a:r>
              <a:rPr lang="pt-BR" b="1" dirty="0"/>
              <a:t>a </a:t>
            </a:r>
            <a:r>
              <a:rPr lang="pt-BR" b="1" dirty="0" err="1"/>
              <a:t>evaporarse</a:t>
            </a:r>
            <a:r>
              <a:rPr lang="pt-BR" b="1" dirty="0"/>
              <a:t> hasta </a:t>
            </a:r>
            <a:r>
              <a:rPr lang="pt-BR" b="1" dirty="0" err="1"/>
              <a:t>el</a:t>
            </a:r>
            <a:r>
              <a:rPr lang="pt-BR" b="1" dirty="0"/>
              <a:t> círculo </a:t>
            </a:r>
            <a:r>
              <a:rPr lang="pt-BR" b="1" dirty="0" err="1"/>
              <a:t>irresistible</a:t>
            </a:r>
            <a:endParaRPr lang="pt-BR" b="1" dirty="0"/>
          </a:p>
          <a:p>
            <a:pPr marL="68580" indent="0">
              <a:buNone/>
            </a:pPr>
            <a:r>
              <a:rPr lang="pt-BR" b="1" dirty="0"/>
              <a:t>de tu Trinidad, donde </a:t>
            </a:r>
            <a:r>
              <a:rPr lang="pt-BR" b="1" dirty="0" err="1"/>
              <a:t>el</a:t>
            </a:r>
            <a:r>
              <a:rPr lang="pt-BR" b="1" dirty="0"/>
              <a:t> uno y </a:t>
            </a:r>
            <a:r>
              <a:rPr lang="pt-BR" b="1" dirty="0" err="1"/>
              <a:t>el</a:t>
            </a:r>
            <a:r>
              <a:rPr lang="pt-BR" b="1" dirty="0"/>
              <a:t> múltiplo</a:t>
            </a:r>
          </a:p>
          <a:p>
            <a:pPr marL="68580" indent="0">
              <a:buNone/>
            </a:pPr>
            <a:r>
              <a:rPr lang="pt-BR" b="1" dirty="0"/>
              <a:t>se </a:t>
            </a:r>
            <a:r>
              <a:rPr lang="pt-BR" b="1" dirty="0" err="1"/>
              <a:t>dan</a:t>
            </a:r>
            <a:r>
              <a:rPr lang="pt-BR" b="1" dirty="0"/>
              <a:t> </a:t>
            </a:r>
            <a:r>
              <a:rPr lang="pt-BR" b="1" dirty="0" err="1"/>
              <a:t>las</a:t>
            </a:r>
            <a:r>
              <a:rPr lang="pt-BR" b="1" dirty="0"/>
              <a:t> manos </a:t>
            </a:r>
            <a:r>
              <a:rPr lang="pt-BR" b="1" dirty="0" err="1"/>
              <a:t>en</a:t>
            </a:r>
            <a:r>
              <a:rPr lang="pt-BR" b="1" dirty="0"/>
              <a:t> </a:t>
            </a:r>
            <a:r>
              <a:rPr lang="pt-BR" b="1" dirty="0" err="1"/>
              <a:t>la</a:t>
            </a:r>
            <a:r>
              <a:rPr lang="pt-BR" b="1" dirty="0"/>
              <a:t> </a:t>
            </a:r>
            <a:r>
              <a:rPr lang="pt-BR" b="1" dirty="0" err="1"/>
              <a:t>danza</a:t>
            </a:r>
            <a:r>
              <a:rPr lang="pt-BR" b="1" dirty="0"/>
              <a:t> </a:t>
            </a:r>
            <a:r>
              <a:rPr lang="pt-BR" b="1" dirty="0" err="1"/>
              <a:t>maravillosa</a:t>
            </a:r>
            <a:endParaRPr lang="pt-BR" b="1" dirty="0"/>
          </a:p>
          <a:p>
            <a:pPr marL="68580" indent="0">
              <a:buNone/>
            </a:pPr>
            <a:r>
              <a:rPr lang="pt-BR" b="1" dirty="0"/>
              <a:t>de tu amor. </a:t>
            </a:r>
          </a:p>
          <a:p>
            <a:pPr marL="68580" indent="0">
              <a:buNone/>
            </a:pPr>
            <a:r>
              <a:rPr lang="pt-BR" b="1" dirty="0"/>
              <a:t>			Armindo Trevisan</a:t>
            </a:r>
          </a:p>
          <a:p>
            <a:pPr marL="68580" indent="0">
              <a:buNone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202916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800" dirty="0" err="1"/>
              <a:t>Reposo</a:t>
            </a:r>
            <a:r>
              <a:rPr lang="pt-BR" sz="3800" dirty="0"/>
              <a:t> – </a:t>
            </a:r>
            <a:r>
              <a:rPr lang="pt-BR" sz="3800" dirty="0" err="1"/>
              <a:t>desocupación</a:t>
            </a:r>
            <a:r>
              <a:rPr lang="pt-BR" sz="3800" dirty="0"/>
              <a:t> e </a:t>
            </a:r>
            <a:r>
              <a:rPr lang="pt-BR" sz="3800" dirty="0" err="1"/>
              <a:t>bendición</a:t>
            </a:r>
            <a:endParaRPr lang="pt-BR" sz="38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pt-BR" dirty="0" err="1"/>
              <a:t>Elohîms</a:t>
            </a:r>
            <a:r>
              <a:rPr lang="pt-BR" dirty="0"/>
              <a:t> </a:t>
            </a:r>
            <a:r>
              <a:rPr lang="pt-BR" dirty="0" err="1"/>
              <a:t>concluye</a:t>
            </a:r>
            <a:r>
              <a:rPr lang="pt-BR" dirty="0"/>
              <a:t>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séptimo</a:t>
            </a:r>
            <a:r>
              <a:rPr lang="pt-BR" dirty="0"/>
              <a:t> </a:t>
            </a:r>
            <a:r>
              <a:rPr lang="pt-BR" dirty="0" err="1"/>
              <a:t>día</a:t>
            </a:r>
            <a:endParaRPr lang="pt-BR" dirty="0"/>
          </a:p>
          <a:p>
            <a:pPr marL="68580" indent="0">
              <a:buNone/>
            </a:pPr>
            <a:r>
              <a:rPr lang="pt-BR" dirty="0"/>
              <a:t>La obra que </a:t>
            </a:r>
            <a:r>
              <a:rPr lang="pt-BR" dirty="0" err="1"/>
              <a:t>había</a:t>
            </a:r>
            <a:r>
              <a:rPr lang="pt-BR" dirty="0"/>
              <a:t> realizado.</a:t>
            </a:r>
          </a:p>
          <a:p>
            <a:pPr marL="68580" indent="0">
              <a:buNone/>
            </a:pPr>
            <a:r>
              <a:rPr lang="pt-BR" dirty="0" err="1"/>
              <a:t>Él</a:t>
            </a:r>
            <a:r>
              <a:rPr lang="pt-BR" dirty="0"/>
              <a:t> se desocupa,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día</a:t>
            </a:r>
            <a:r>
              <a:rPr lang="pt-BR" dirty="0"/>
              <a:t> </a:t>
            </a:r>
            <a:r>
              <a:rPr lang="pt-BR" dirty="0" err="1"/>
              <a:t>séptimo</a:t>
            </a:r>
            <a:r>
              <a:rPr lang="pt-BR" dirty="0"/>
              <a:t>, de toda obra que </a:t>
            </a:r>
            <a:r>
              <a:rPr lang="pt-BR" dirty="0" err="1"/>
              <a:t>había</a:t>
            </a:r>
            <a:r>
              <a:rPr lang="pt-BR" dirty="0"/>
              <a:t> realizado.</a:t>
            </a:r>
          </a:p>
          <a:p>
            <a:pPr marL="68580" indent="0">
              <a:buNone/>
            </a:pPr>
            <a:r>
              <a:rPr lang="pt-BR" dirty="0"/>
              <a:t> </a:t>
            </a:r>
          </a:p>
          <a:p>
            <a:pPr marL="68580" indent="0">
              <a:buNone/>
            </a:pPr>
            <a:r>
              <a:rPr lang="pt-BR" dirty="0" err="1"/>
              <a:t>Elohîms</a:t>
            </a:r>
            <a:r>
              <a:rPr lang="pt-BR" dirty="0"/>
              <a:t> </a:t>
            </a:r>
            <a:r>
              <a:rPr lang="pt-BR" dirty="0" err="1"/>
              <a:t>bendice</a:t>
            </a:r>
            <a:r>
              <a:rPr lang="pt-BR" dirty="0"/>
              <a:t>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día</a:t>
            </a:r>
            <a:r>
              <a:rPr lang="pt-BR" dirty="0"/>
              <a:t> </a:t>
            </a:r>
            <a:r>
              <a:rPr lang="pt-BR" dirty="0" err="1"/>
              <a:t>séptimo</a:t>
            </a:r>
            <a:r>
              <a:rPr lang="pt-BR" dirty="0"/>
              <a:t>, </a:t>
            </a:r>
            <a:r>
              <a:rPr lang="pt-BR" dirty="0" err="1"/>
              <a:t>él</a:t>
            </a:r>
            <a:r>
              <a:rPr lang="pt-BR" dirty="0"/>
              <a:t> </a:t>
            </a:r>
            <a:r>
              <a:rPr lang="pt-BR" dirty="0" err="1"/>
              <a:t>lo</a:t>
            </a:r>
            <a:r>
              <a:rPr lang="pt-BR" dirty="0"/>
              <a:t> consagra:</a:t>
            </a:r>
          </a:p>
          <a:p>
            <a:pPr marL="68580" indent="0">
              <a:buNone/>
            </a:pPr>
            <a:r>
              <a:rPr lang="pt-BR" dirty="0" err="1"/>
              <a:t>Sí</a:t>
            </a:r>
            <a:r>
              <a:rPr lang="pt-BR" dirty="0"/>
              <a:t>,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él</a:t>
            </a:r>
            <a:r>
              <a:rPr lang="pt-BR" dirty="0"/>
              <a:t> se desocupa de toda obra</a:t>
            </a:r>
          </a:p>
          <a:p>
            <a:pPr marL="68580" indent="0">
              <a:buNone/>
            </a:pPr>
            <a:r>
              <a:rPr lang="pt-BR" dirty="0"/>
              <a:t>Que </a:t>
            </a:r>
            <a:r>
              <a:rPr lang="pt-BR" dirty="0" err="1"/>
              <a:t>Elohîms</a:t>
            </a:r>
            <a:r>
              <a:rPr lang="pt-BR" dirty="0"/>
              <a:t> </a:t>
            </a:r>
            <a:r>
              <a:rPr lang="pt-BR" dirty="0" err="1"/>
              <a:t>crea</a:t>
            </a:r>
            <a:r>
              <a:rPr lang="pt-BR" dirty="0"/>
              <a:t> realizando.</a:t>
            </a:r>
          </a:p>
          <a:p>
            <a:pPr marL="68580" indent="0">
              <a:buNone/>
            </a:pPr>
            <a:r>
              <a:rPr lang="pt-BR" dirty="0"/>
              <a:t>(2.2,3)</a:t>
            </a:r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  <p:extLst>
      <p:ext uri="{BB962C8B-B14F-4D97-AF65-F5344CB8AC3E}">
        <p14:creationId xmlns:p14="http://schemas.microsoft.com/office/powerpoint/2010/main" val="2981815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Polvo y sopro: </a:t>
            </a:r>
            <a:r>
              <a:rPr lang="pt-BR" dirty="0" err="1"/>
              <a:t>nuestra</a:t>
            </a:r>
            <a:r>
              <a:rPr lang="pt-BR" dirty="0"/>
              <a:t> </a:t>
            </a:r>
            <a:r>
              <a:rPr lang="pt-BR" dirty="0" err="1"/>
              <a:t>condición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2518664"/>
            <a:ext cx="7772400" cy="3862664"/>
          </a:xfrm>
        </p:spPr>
        <p:txBody>
          <a:bodyPr/>
          <a:lstStyle/>
          <a:p>
            <a:pPr marL="68580" indent="0">
              <a:buNone/>
            </a:pPr>
            <a:r>
              <a:rPr lang="pt-BR" dirty="0"/>
              <a:t>IHVH </a:t>
            </a:r>
            <a:r>
              <a:rPr lang="pt-BR" dirty="0" err="1"/>
              <a:t>Elohîms</a:t>
            </a:r>
            <a:r>
              <a:rPr lang="pt-BR" dirty="0"/>
              <a:t> forma </a:t>
            </a:r>
            <a:r>
              <a:rPr lang="pt-BR" dirty="0" err="1"/>
              <a:t>el</a:t>
            </a:r>
            <a:r>
              <a:rPr lang="pt-BR" dirty="0"/>
              <a:t> terroso - </a:t>
            </a:r>
            <a:r>
              <a:rPr lang="pt-BR" dirty="0" err="1"/>
              <a:t>Adâm</a:t>
            </a:r>
            <a:endParaRPr lang="pt-BR" dirty="0"/>
          </a:p>
          <a:p>
            <a:pPr marL="68580" indent="0">
              <a:buNone/>
            </a:pPr>
            <a:r>
              <a:rPr lang="pt-BR" dirty="0"/>
              <a:t>Polvo </a:t>
            </a:r>
            <a:r>
              <a:rPr lang="pt-BR" dirty="0" err="1"/>
              <a:t>del</a:t>
            </a:r>
            <a:r>
              <a:rPr lang="pt-BR" dirty="0"/>
              <a:t> terreno - Adama.</a:t>
            </a:r>
          </a:p>
          <a:p>
            <a:pPr marL="68580" indent="0">
              <a:buNone/>
            </a:pPr>
            <a:r>
              <a:rPr lang="pt-BR" dirty="0" err="1"/>
              <a:t>Él</a:t>
            </a:r>
            <a:r>
              <a:rPr lang="pt-BR" dirty="0"/>
              <a:t> insufla </a:t>
            </a:r>
            <a:r>
              <a:rPr lang="pt-BR" dirty="0" err="1"/>
              <a:t>en</a:t>
            </a:r>
            <a:r>
              <a:rPr lang="pt-BR" dirty="0"/>
              <a:t> sus narinas </a:t>
            </a:r>
            <a:r>
              <a:rPr lang="pt-BR" dirty="0" err="1"/>
              <a:t>un</a:t>
            </a:r>
            <a:r>
              <a:rPr lang="pt-BR" dirty="0"/>
              <a:t> </a:t>
            </a:r>
            <a:r>
              <a:rPr lang="pt-BR" dirty="0" err="1"/>
              <a:t>aliento</a:t>
            </a:r>
            <a:r>
              <a:rPr lang="pt-BR" dirty="0"/>
              <a:t> de vida;</a:t>
            </a:r>
          </a:p>
          <a:p>
            <a:pPr marL="68580" indent="0">
              <a:buNone/>
            </a:pPr>
            <a:r>
              <a:rPr lang="pt-BR" dirty="0"/>
              <a:t>Y es </a:t>
            </a:r>
            <a:r>
              <a:rPr lang="pt-BR" dirty="0" err="1"/>
              <a:t>el</a:t>
            </a:r>
            <a:r>
              <a:rPr lang="pt-BR" dirty="0"/>
              <a:t> terroso, </a:t>
            </a:r>
            <a:r>
              <a:rPr lang="pt-BR" dirty="0" err="1"/>
              <a:t>un</a:t>
            </a:r>
            <a:r>
              <a:rPr lang="pt-BR" dirty="0"/>
              <a:t> ser </a:t>
            </a:r>
            <a:r>
              <a:rPr lang="pt-BR" dirty="0" err="1"/>
              <a:t>viviente</a:t>
            </a:r>
            <a:r>
              <a:rPr lang="pt-BR" dirty="0"/>
              <a:t>. (2. 7)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  <p:extLst>
      <p:ext uri="{BB962C8B-B14F-4D97-AF65-F5344CB8AC3E}">
        <p14:creationId xmlns:p14="http://schemas.microsoft.com/office/powerpoint/2010/main" val="915600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El </a:t>
            </a:r>
            <a:r>
              <a:rPr lang="pt-BR" dirty="0" err="1"/>
              <a:t>Jardin</a:t>
            </a:r>
            <a:r>
              <a:rPr lang="pt-BR" dirty="0"/>
              <a:t> y </a:t>
            </a:r>
            <a:r>
              <a:rPr lang="pt-BR" dirty="0" err="1"/>
              <a:t>nosotros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pt-BR" dirty="0"/>
              <a:t>IHVH </a:t>
            </a:r>
            <a:r>
              <a:rPr lang="pt-BR" dirty="0" err="1"/>
              <a:t>Elohîms</a:t>
            </a:r>
            <a:r>
              <a:rPr lang="pt-BR" dirty="0"/>
              <a:t> planta </a:t>
            </a:r>
            <a:r>
              <a:rPr lang="pt-BR" dirty="0" err="1"/>
              <a:t>un</a:t>
            </a:r>
            <a:r>
              <a:rPr lang="pt-BR" dirty="0"/>
              <a:t> </a:t>
            </a:r>
            <a:r>
              <a:rPr lang="pt-BR" dirty="0" err="1"/>
              <a:t>jardín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Edén</a:t>
            </a:r>
            <a:r>
              <a:rPr lang="pt-BR" dirty="0"/>
              <a:t>,</a:t>
            </a:r>
          </a:p>
          <a:p>
            <a:pPr marL="68580" indent="0">
              <a:buNone/>
            </a:pP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dirección</a:t>
            </a:r>
            <a:r>
              <a:rPr lang="pt-BR" dirty="0"/>
              <a:t>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levantamiento</a:t>
            </a:r>
            <a:r>
              <a:rPr lang="pt-BR" dirty="0"/>
              <a:t>.</a:t>
            </a:r>
          </a:p>
          <a:p>
            <a:pPr marL="68580" indent="0">
              <a:buNone/>
            </a:pPr>
            <a:r>
              <a:rPr lang="pt-BR" dirty="0" err="1"/>
              <a:t>Pone</a:t>
            </a:r>
            <a:r>
              <a:rPr lang="pt-BR" dirty="0"/>
              <a:t> </a:t>
            </a:r>
            <a:r>
              <a:rPr lang="pt-BR" dirty="0" err="1"/>
              <a:t>allí</a:t>
            </a:r>
            <a:r>
              <a:rPr lang="pt-BR" dirty="0"/>
              <a:t> </a:t>
            </a:r>
            <a:r>
              <a:rPr lang="pt-BR" dirty="0" err="1"/>
              <a:t>el</a:t>
            </a:r>
            <a:r>
              <a:rPr lang="pt-BR" dirty="0"/>
              <a:t> terroso que </a:t>
            </a:r>
            <a:r>
              <a:rPr lang="pt-BR" dirty="0" err="1"/>
              <a:t>había</a:t>
            </a:r>
            <a:r>
              <a:rPr lang="pt-BR" dirty="0"/>
              <a:t> formado.</a:t>
            </a:r>
          </a:p>
          <a:p>
            <a:pPr marL="68580" indent="0">
              <a:buNone/>
            </a:pPr>
            <a:r>
              <a:rPr lang="pt-BR" dirty="0"/>
              <a:t> </a:t>
            </a:r>
          </a:p>
          <a:p>
            <a:pPr marL="68580" indent="0">
              <a:buNone/>
            </a:pPr>
            <a:r>
              <a:rPr lang="pt-BR" dirty="0"/>
              <a:t>IHVH </a:t>
            </a:r>
            <a:r>
              <a:rPr lang="pt-BR" dirty="0" err="1"/>
              <a:t>Elohîms</a:t>
            </a:r>
            <a:r>
              <a:rPr lang="pt-BR" dirty="0"/>
              <a:t> </a:t>
            </a:r>
            <a:r>
              <a:rPr lang="pt-BR" dirty="0" err="1"/>
              <a:t>hace</a:t>
            </a:r>
            <a:r>
              <a:rPr lang="pt-BR" dirty="0"/>
              <a:t> germinar </a:t>
            </a:r>
            <a:r>
              <a:rPr lang="pt-BR" dirty="0" err="1"/>
              <a:t>del</a:t>
            </a:r>
            <a:r>
              <a:rPr lang="pt-BR" dirty="0"/>
              <a:t> terreno todo </a:t>
            </a:r>
            <a:r>
              <a:rPr lang="pt-BR" dirty="0" err="1"/>
              <a:t>árbol</a:t>
            </a:r>
            <a:endParaRPr lang="pt-BR" dirty="0"/>
          </a:p>
          <a:p>
            <a:pPr marL="68580" indent="0">
              <a:buNone/>
            </a:pPr>
            <a:r>
              <a:rPr lang="pt-BR" dirty="0"/>
              <a:t>Para </a:t>
            </a:r>
            <a:r>
              <a:rPr lang="pt-BR" dirty="0" err="1"/>
              <a:t>la</a:t>
            </a:r>
            <a:r>
              <a:rPr lang="pt-BR" dirty="0"/>
              <a:t> vista y </a:t>
            </a:r>
            <a:r>
              <a:rPr lang="pt-BR" dirty="0" err="1"/>
              <a:t>buena</a:t>
            </a:r>
            <a:r>
              <a:rPr lang="pt-BR" dirty="0"/>
              <a:t> de comer,</a:t>
            </a:r>
          </a:p>
          <a:p>
            <a:pPr marL="68580" indent="0">
              <a:buNone/>
            </a:pPr>
            <a:r>
              <a:rPr lang="pt-BR" dirty="0"/>
              <a:t>El </a:t>
            </a:r>
            <a:r>
              <a:rPr lang="pt-BR" dirty="0" err="1"/>
              <a:t>árbol</a:t>
            </a:r>
            <a:r>
              <a:rPr lang="pt-BR" dirty="0"/>
              <a:t> de </a:t>
            </a:r>
            <a:r>
              <a:rPr lang="pt-BR" dirty="0" err="1"/>
              <a:t>la</a:t>
            </a:r>
            <a:r>
              <a:rPr lang="pt-BR" dirty="0"/>
              <a:t> vida,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medio</a:t>
            </a:r>
            <a:r>
              <a:rPr lang="pt-BR" dirty="0"/>
              <a:t>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jardín</a:t>
            </a:r>
            <a:r>
              <a:rPr lang="pt-BR" dirty="0"/>
              <a:t>,</a:t>
            </a:r>
          </a:p>
          <a:p>
            <a:pPr marL="68580" indent="0">
              <a:buNone/>
            </a:pPr>
            <a:r>
              <a:rPr lang="pt-BR" dirty="0"/>
              <a:t>Y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árbol</a:t>
            </a:r>
            <a:r>
              <a:rPr lang="pt-BR" dirty="0"/>
              <a:t> de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penetración</a:t>
            </a:r>
            <a:r>
              <a:rPr lang="pt-BR" dirty="0"/>
              <a:t>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bien</a:t>
            </a:r>
            <a:r>
              <a:rPr lang="pt-BR" dirty="0"/>
              <a:t> y </a:t>
            </a:r>
            <a:r>
              <a:rPr lang="pt-BR" dirty="0" err="1"/>
              <a:t>del</a:t>
            </a:r>
            <a:r>
              <a:rPr lang="pt-BR" dirty="0"/>
              <a:t> mal.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  <p:extLst>
      <p:ext uri="{BB962C8B-B14F-4D97-AF65-F5344CB8AC3E}">
        <p14:creationId xmlns:p14="http://schemas.microsoft.com/office/powerpoint/2010/main" val="3056110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568952" cy="914400"/>
          </a:xfrm>
        </p:spPr>
        <p:txBody>
          <a:bodyPr>
            <a:normAutofit fontScale="90000"/>
          </a:bodyPr>
          <a:lstStyle/>
          <a:p>
            <a:r>
              <a:rPr lang="pt-BR" dirty="0"/>
              <a:t> </a:t>
            </a:r>
            <a:r>
              <a:rPr lang="pt-BR" dirty="0" err="1"/>
              <a:t>Interdición</a:t>
            </a:r>
            <a:r>
              <a:rPr lang="pt-BR" dirty="0"/>
              <a:t> organizadora: </a:t>
            </a:r>
            <a:br>
              <a:rPr lang="pt-BR" dirty="0"/>
            </a:br>
            <a:r>
              <a:rPr lang="pt-BR" dirty="0"/>
              <a:t>“</a:t>
            </a:r>
            <a:r>
              <a:rPr lang="pt-BR" sz="3600" dirty="0"/>
              <a:t>entre” </a:t>
            </a:r>
            <a:r>
              <a:rPr lang="pt-BR" sz="3600" dirty="0" err="1"/>
              <a:t>hombre</a:t>
            </a:r>
            <a:r>
              <a:rPr lang="pt-BR" sz="3600" dirty="0"/>
              <a:t> y </a:t>
            </a:r>
            <a:r>
              <a:rPr lang="pt-BR" sz="3600" dirty="0" err="1"/>
              <a:t>mujer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2636912"/>
            <a:ext cx="7772400" cy="3718648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pt-BR" dirty="0"/>
              <a:t>IHVH </a:t>
            </a:r>
            <a:r>
              <a:rPr lang="pt-BR" dirty="0" err="1"/>
              <a:t>Elohims</a:t>
            </a:r>
            <a:r>
              <a:rPr lang="pt-BR" dirty="0"/>
              <a:t> ordena al terroso:</a:t>
            </a:r>
          </a:p>
          <a:p>
            <a:pPr marL="68580" indent="0">
              <a:buNone/>
            </a:pPr>
            <a:r>
              <a:rPr lang="pt-BR" dirty="0"/>
              <a:t>"De todo </a:t>
            </a:r>
            <a:r>
              <a:rPr lang="pt-BR" dirty="0" err="1"/>
              <a:t>árbol</a:t>
            </a:r>
            <a:r>
              <a:rPr lang="pt-BR" dirty="0"/>
              <a:t>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jardín</a:t>
            </a:r>
            <a:endParaRPr lang="pt-BR" dirty="0"/>
          </a:p>
          <a:p>
            <a:pPr marL="68580" indent="0">
              <a:buNone/>
            </a:pPr>
            <a:r>
              <a:rPr lang="pt-BR" dirty="0"/>
              <a:t>Comer, comer, comer,</a:t>
            </a:r>
          </a:p>
          <a:p>
            <a:pPr marL="68580" indent="0">
              <a:buNone/>
            </a:pPr>
            <a:r>
              <a:rPr lang="pt-BR" dirty="0"/>
              <a:t>Pero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árbol</a:t>
            </a:r>
            <a:r>
              <a:rPr lang="pt-BR" dirty="0"/>
              <a:t> de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penetración</a:t>
            </a:r>
            <a:endParaRPr lang="pt-BR" dirty="0"/>
          </a:p>
          <a:p>
            <a:pPr marL="68580" indent="0">
              <a:buNone/>
            </a:pPr>
            <a:r>
              <a:rPr lang="pt-BR" dirty="0"/>
              <a:t>Del </a:t>
            </a:r>
            <a:r>
              <a:rPr lang="pt-BR" dirty="0" err="1"/>
              <a:t>bien</a:t>
            </a:r>
            <a:r>
              <a:rPr lang="pt-BR" dirty="0"/>
              <a:t> y </a:t>
            </a:r>
            <a:r>
              <a:rPr lang="pt-BR" dirty="0" err="1"/>
              <a:t>del</a:t>
            </a:r>
            <a:r>
              <a:rPr lang="pt-BR" dirty="0"/>
              <a:t> mal, no comerás,</a:t>
            </a:r>
          </a:p>
          <a:p>
            <a:pPr marL="68580" indent="0">
              <a:buNone/>
            </a:pPr>
            <a:r>
              <a:rPr lang="pt-BR" dirty="0" err="1"/>
              <a:t>Sí</a:t>
            </a:r>
            <a:r>
              <a:rPr lang="pt-BR" dirty="0"/>
              <a:t>,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día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que de </a:t>
            </a:r>
            <a:r>
              <a:rPr lang="pt-BR" dirty="0" err="1"/>
              <a:t>ella</a:t>
            </a:r>
            <a:r>
              <a:rPr lang="pt-BR" dirty="0"/>
              <a:t> comer,</a:t>
            </a:r>
          </a:p>
          <a:p>
            <a:pPr marL="68580" indent="0">
              <a:buNone/>
            </a:pPr>
            <a:r>
              <a:rPr lang="pt-BR" dirty="0" err="1"/>
              <a:t>Tú</a:t>
            </a:r>
            <a:r>
              <a:rPr lang="pt-BR" dirty="0"/>
              <a:t> </a:t>
            </a:r>
            <a:r>
              <a:rPr lang="pt-BR" dirty="0" err="1"/>
              <a:t>morirás</a:t>
            </a:r>
            <a:r>
              <a:rPr lang="pt-BR" dirty="0"/>
              <a:t>, </a:t>
            </a:r>
            <a:r>
              <a:rPr lang="pt-BR" dirty="0" err="1"/>
              <a:t>morirás</a:t>
            </a:r>
            <a:r>
              <a:rPr lang="pt-BR" dirty="0"/>
              <a:t>. "(2.15-17)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“Tu </a:t>
            </a:r>
            <a:r>
              <a:rPr lang="pt-BR" b="1" dirty="0" err="1"/>
              <a:t>morirás</a:t>
            </a:r>
            <a:r>
              <a:rPr lang="pt-BR" b="1" dirty="0"/>
              <a:t>, </a:t>
            </a:r>
            <a:r>
              <a:rPr lang="pt-BR" b="1" dirty="0" err="1"/>
              <a:t>morirás</a:t>
            </a:r>
            <a:r>
              <a:rPr lang="pt-BR" b="1" dirty="0"/>
              <a:t>.”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s-ES" dirty="0"/>
              <a:t>No se trata de la muerte física, pues aquí hay una elección.</a:t>
            </a:r>
          </a:p>
          <a:p>
            <a:pPr marL="68580" indent="0">
              <a:buNone/>
            </a:pPr>
            <a:r>
              <a:rPr lang="es-ES" dirty="0"/>
              <a:t>Se trata de la posibilidad de la muerte del "TU"</a:t>
            </a:r>
          </a:p>
          <a:p>
            <a:pPr marL="68580" indent="0">
              <a:buNone/>
            </a:pPr>
            <a:r>
              <a:rPr lang="es-ES" dirty="0"/>
              <a:t>De la actitud de estar con el otro </a:t>
            </a:r>
          </a:p>
          <a:p>
            <a:pPr marL="68580" indent="0">
              <a:buNone/>
            </a:pPr>
            <a:r>
              <a:rPr lang="es-ES" dirty="0"/>
              <a:t>Si adquirimos la imagen divina como hombre y mujer (venida de un Dios plural)</a:t>
            </a:r>
          </a:p>
          <a:p>
            <a:pPr marL="68580" indent="0">
              <a:buNone/>
            </a:pPr>
            <a:r>
              <a:rPr lang="es-ES" dirty="0"/>
              <a:t>Lo que muere es la posibilidad de ser-con</a:t>
            </a:r>
          </a:p>
          <a:p>
            <a:pPr marL="68580" indent="0">
              <a:buNone/>
            </a:pPr>
            <a:r>
              <a:rPr lang="es-ES" dirty="0"/>
              <a:t>"El yo" y "el tu”</a:t>
            </a:r>
          </a:p>
          <a:p>
            <a:pPr marL="68580" indent="0">
              <a:buNone/>
            </a:pPr>
            <a:r>
              <a:rPr lang="es-ES" dirty="0"/>
              <a:t>La muerte del tu: asesinato del otro.</a:t>
            </a:r>
          </a:p>
          <a:p>
            <a:pPr marL="68580" indent="0">
              <a:buNone/>
            </a:pPr>
            <a:r>
              <a:rPr lang="es-ES" dirty="0"/>
              <a:t>		Marie Balmary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  <p:extLst>
      <p:ext uri="{BB962C8B-B14F-4D97-AF65-F5344CB8AC3E}">
        <p14:creationId xmlns:p14="http://schemas.microsoft.com/office/powerpoint/2010/main" val="1755863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err="1"/>
              <a:t>Un</a:t>
            </a:r>
            <a:r>
              <a:rPr lang="pt-BR" b="1" dirty="0"/>
              <a:t> convite a </a:t>
            </a:r>
            <a:r>
              <a:rPr lang="pt-BR" b="1" dirty="0" err="1"/>
              <a:t>la</a:t>
            </a:r>
            <a:r>
              <a:rPr lang="pt-BR" b="1" dirty="0"/>
              <a:t> </a:t>
            </a:r>
            <a:r>
              <a:rPr lang="pt-BR" b="1" dirty="0" err="1"/>
              <a:t>desconstrución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/>
              <a:t>	</a:t>
            </a:r>
            <a:r>
              <a:rPr lang="es-ES" dirty="0"/>
              <a:t> Biblia: "Una memoria recalcada por nuestra cultura. Seres esclavizados y bloqueados por creencias. Mi propia intuición es que los textos deberían ser escuchados de forma diferente después del psicoanálisis; trabajo de otros que abrió, acá e allá, niveles más profundos de interpretación ... "</a:t>
            </a:r>
            <a:endParaRPr lang="pt-BR" dirty="0"/>
          </a:p>
          <a:p>
            <a:pPr>
              <a:buNone/>
            </a:pPr>
            <a:r>
              <a:rPr lang="pt-BR" dirty="0"/>
              <a:t>				BALMARY, 1997, p. 18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  <p:extLst>
      <p:ext uri="{BB962C8B-B14F-4D97-AF65-F5344CB8AC3E}">
        <p14:creationId xmlns:p14="http://schemas.microsoft.com/office/powerpoint/2010/main" val="30937472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s-ES" b="1" dirty="0"/>
              <a:t>El nombramiento y la falta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>
              <a:buNone/>
            </a:pPr>
            <a:r>
              <a:rPr lang="es-ES" b="1" dirty="0"/>
              <a:t>“Nada bueno que el humano esté en su soledad.</a:t>
            </a:r>
          </a:p>
          <a:p>
            <a:pPr fontAlgn="base">
              <a:buNone/>
            </a:pPr>
            <a:r>
              <a:rPr lang="es-ES" b="1" dirty="0"/>
              <a:t>Yo le haré un socorro como su cara a cara.</a:t>
            </a:r>
          </a:p>
          <a:p>
            <a:pPr fontAlgn="base">
              <a:buNone/>
            </a:pPr>
            <a:r>
              <a:rPr lang="es-ES" b="1" dirty="0"/>
              <a:t>El terroso clama nombres para toda fiera</a:t>
            </a:r>
          </a:p>
          <a:p>
            <a:pPr fontAlgn="base">
              <a:buNone/>
            </a:pPr>
            <a:r>
              <a:rPr lang="es-ES" b="1" dirty="0"/>
              <a:t>Para todo volátil de los cielos</a:t>
            </a:r>
          </a:p>
          <a:p>
            <a:pPr fontAlgn="base">
              <a:buNone/>
            </a:pPr>
            <a:r>
              <a:rPr lang="es-ES" b="1" dirty="0"/>
              <a:t>Para todo animal del campo.</a:t>
            </a:r>
          </a:p>
          <a:p>
            <a:pPr fontAlgn="base">
              <a:buNone/>
            </a:pPr>
            <a:r>
              <a:rPr lang="es-ES" b="1" dirty="0"/>
              <a:t>Pero para el terroso</a:t>
            </a:r>
          </a:p>
          <a:p>
            <a:pPr fontAlgn="base">
              <a:buNone/>
            </a:pPr>
            <a:r>
              <a:rPr lang="es-ES" b="1" dirty="0"/>
              <a:t>Todavía no había encontrado ayuda contra él.” (2.18-20)</a:t>
            </a:r>
          </a:p>
          <a:p>
            <a:pPr fontAlgn="base">
              <a:buNone/>
            </a:pPr>
            <a:endParaRPr lang="es-ES" b="1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772400" cy="914400"/>
          </a:xfrm>
        </p:spPr>
        <p:txBody>
          <a:bodyPr>
            <a:normAutofit fontScale="90000"/>
          </a:bodyPr>
          <a:lstStyle/>
          <a:p>
            <a:pPr fontAlgn="base"/>
            <a:r>
              <a:rPr lang="es-ES" b="1" dirty="0"/>
              <a:t>La creación de la mujer durante el torpor del hombre - un no saber sobre ella y una cicatriz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2348880"/>
            <a:ext cx="7772400" cy="4006680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s-ES" b="1" dirty="0" err="1"/>
              <a:t>Adonai</a:t>
            </a:r>
            <a:r>
              <a:rPr lang="es-ES" b="1" dirty="0"/>
              <a:t> </a:t>
            </a:r>
            <a:r>
              <a:rPr lang="es-ES" b="1" dirty="0" err="1"/>
              <a:t>Elohims</a:t>
            </a:r>
            <a:r>
              <a:rPr lang="es-ES" b="1" dirty="0"/>
              <a:t> hizo caer un tormento sobre lo humano - y él se quedó dormido - y Él tomó una de sus islas y cerró la carne en su lugar.</a:t>
            </a:r>
          </a:p>
          <a:p>
            <a:pPr fontAlgn="base">
              <a:buNone/>
            </a:pPr>
            <a:r>
              <a:rPr lang="es-ES" b="1" dirty="0" err="1"/>
              <a:t>Adonai</a:t>
            </a:r>
            <a:r>
              <a:rPr lang="es-ES" b="1" dirty="0"/>
              <a:t> </a:t>
            </a:r>
            <a:r>
              <a:rPr lang="es-ES" b="1" dirty="0" err="1"/>
              <a:t>Elohims</a:t>
            </a:r>
            <a:r>
              <a:rPr lang="es-ES" b="1" dirty="0"/>
              <a:t> construyó la </a:t>
            </a:r>
            <a:r>
              <a:rPr lang="es-ES" b="1" dirty="0" err="1"/>
              <a:t>ilharga</a:t>
            </a:r>
            <a:r>
              <a:rPr lang="es-ES" b="1" dirty="0"/>
              <a:t> que había tomado de lo humano como mujer.</a:t>
            </a:r>
          </a:p>
          <a:p>
            <a:pPr fontAlgn="base">
              <a:buNone/>
            </a:pPr>
            <a:r>
              <a:rPr lang="es-ES" b="1" dirty="0"/>
              <a:t>Y la hace venir junto al terroso. (2.21,22)</a:t>
            </a:r>
          </a:p>
          <a:p>
            <a:pPr fontAlgn="base">
              <a:buNone/>
            </a:pPr>
            <a:r>
              <a:rPr lang="es-ES" b="1" dirty="0"/>
              <a:t>El hombre se nombra frente a la mujer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pt-BR" dirty="0"/>
              <a:t>El </a:t>
            </a:r>
            <a:r>
              <a:rPr lang="pt-BR" dirty="0" err="1"/>
              <a:t>hombre</a:t>
            </a:r>
            <a:r>
              <a:rPr lang="pt-BR" dirty="0"/>
              <a:t> se </a:t>
            </a:r>
            <a:r>
              <a:rPr lang="pt-BR" dirty="0" err="1"/>
              <a:t>nombra</a:t>
            </a:r>
            <a:r>
              <a:rPr lang="pt-BR" dirty="0"/>
              <a:t> </a:t>
            </a:r>
            <a:r>
              <a:rPr lang="pt-BR" dirty="0" err="1"/>
              <a:t>cuando</a:t>
            </a:r>
            <a:r>
              <a:rPr lang="pt-BR" dirty="0"/>
              <a:t> </a:t>
            </a:r>
            <a:r>
              <a:rPr lang="pt-BR" dirty="0" err="1"/>
              <a:t>vee</a:t>
            </a:r>
            <a:r>
              <a:rPr lang="pt-BR" dirty="0"/>
              <a:t> a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mujer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2348880"/>
            <a:ext cx="7772400" cy="4006680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s-ES" b="1"/>
              <a:t>El </a:t>
            </a:r>
            <a:r>
              <a:rPr lang="es-ES" b="1" dirty="0"/>
              <a:t>terroso dice:</a:t>
            </a:r>
          </a:p>
          <a:p>
            <a:pPr fontAlgn="base">
              <a:buNone/>
            </a:pPr>
            <a:r>
              <a:rPr lang="es-ES" b="1" dirty="0"/>
              <a:t>"Esta aquí, esta vez, es hueso de mis huesos,</a:t>
            </a:r>
          </a:p>
          <a:p>
            <a:pPr fontAlgn="base">
              <a:buNone/>
            </a:pPr>
            <a:r>
              <a:rPr lang="es-ES" b="1" dirty="0"/>
              <a:t>Carne de mi carne,</a:t>
            </a:r>
          </a:p>
          <a:p>
            <a:pPr fontAlgn="base">
              <a:buNone/>
            </a:pPr>
            <a:r>
              <a:rPr lang="es-ES" b="1" dirty="0"/>
              <a:t>A esta será clamado mujer -</a:t>
            </a:r>
            <a:r>
              <a:rPr lang="es-ES" b="1" dirty="0" err="1"/>
              <a:t>Isha</a:t>
            </a:r>
            <a:r>
              <a:rPr lang="es-ES" b="1" dirty="0"/>
              <a:t> -</a:t>
            </a:r>
          </a:p>
          <a:p>
            <a:pPr fontAlgn="base">
              <a:buNone/>
            </a:pPr>
            <a:r>
              <a:rPr lang="es-ES" b="1" dirty="0"/>
              <a:t>Sí, del hombre - </a:t>
            </a:r>
            <a:r>
              <a:rPr lang="es-ES" b="1" dirty="0" err="1"/>
              <a:t>Ish</a:t>
            </a:r>
            <a:r>
              <a:rPr lang="es-ES" b="1" dirty="0"/>
              <a:t> - esta aquí fue quitada.</a:t>
            </a:r>
          </a:p>
          <a:p>
            <a:pPr fontAlgn="base">
              <a:buNone/>
            </a:pPr>
            <a:r>
              <a:rPr lang="es-ES" b="1" dirty="0"/>
              <a:t>(2.23,24)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910" y="512064"/>
            <a:ext cx="8501090" cy="914400"/>
          </a:xfrm>
        </p:spPr>
        <p:txBody>
          <a:bodyPr>
            <a:normAutofit fontScale="90000"/>
          </a:bodyPr>
          <a:lstStyle/>
          <a:p>
            <a:r>
              <a:rPr lang="pt-BR" dirty="0"/>
              <a:t>Abandonar para unir </a:t>
            </a:r>
            <a:br>
              <a:rPr lang="pt-BR" dirty="0"/>
            </a:br>
            <a:r>
              <a:rPr lang="pt-BR" dirty="0"/>
              <a:t>La </a:t>
            </a:r>
            <a:r>
              <a:rPr lang="pt-BR" dirty="0" err="1"/>
              <a:t>primera</a:t>
            </a:r>
            <a:r>
              <a:rPr lang="pt-BR" dirty="0"/>
              <a:t> </a:t>
            </a:r>
            <a:r>
              <a:rPr lang="pt-BR" dirty="0" err="1"/>
              <a:t>interdición</a:t>
            </a:r>
            <a:r>
              <a:rPr lang="pt-BR" dirty="0"/>
              <a:t> al incesto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3214686"/>
            <a:ext cx="7772400" cy="3140874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pt-BR" b="1" i="1" dirty="0"/>
              <a:t>“Por </a:t>
            </a:r>
            <a:r>
              <a:rPr lang="pt-BR" b="1" i="1" dirty="0" err="1"/>
              <a:t>eso</a:t>
            </a:r>
            <a:r>
              <a:rPr lang="pt-BR" b="1" i="1" dirty="0"/>
              <a:t> </a:t>
            </a:r>
            <a:r>
              <a:rPr lang="pt-BR" b="1" i="1" dirty="0" err="1"/>
              <a:t>el</a:t>
            </a:r>
            <a:r>
              <a:rPr lang="pt-BR" b="1" i="1" dirty="0"/>
              <a:t> </a:t>
            </a:r>
            <a:r>
              <a:rPr lang="pt-BR" b="1" i="1" dirty="0" err="1"/>
              <a:t>hombre</a:t>
            </a:r>
            <a:r>
              <a:rPr lang="pt-BR" b="1" i="1" dirty="0"/>
              <a:t> </a:t>
            </a:r>
            <a:r>
              <a:rPr lang="pt-BR" b="1" i="1" dirty="0" err="1"/>
              <a:t>deja</a:t>
            </a:r>
            <a:r>
              <a:rPr lang="pt-BR" b="1" i="1" dirty="0"/>
              <a:t> a </a:t>
            </a:r>
            <a:r>
              <a:rPr lang="pt-BR" b="1" i="1" dirty="0" err="1"/>
              <a:t>su</a:t>
            </a:r>
            <a:r>
              <a:rPr lang="pt-BR" b="1" i="1" dirty="0"/>
              <a:t> padre y a </a:t>
            </a:r>
            <a:r>
              <a:rPr lang="pt-BR" b="1" i="1" dirty="0" err="1"/>
              <a:t>su</a:t>
            </a:r>
            <a:r>
              <a:rPr lang="pt-BR" b="1" i="1" dirty="0"/>
              <a:t> madre para </a:t>
            </a:r>
            <a:r>
              <a:rPr lang="pt-BR" b="1" i="1" dirty="0" err="1"/>
              <a:t>unirse</a:t>
            </a:r>
            <a:r>
              <a:rPr lang="pt-BR" b="1" i="1" dirty="0"/>
              <a:t> a </a:t>
            </a:r>
            <a:r>
              <a:rPr lang="pt-BR" b="1" i="1" dirty="0" err="1"/>
              <a:t>su</a:t>
            </a:r>
            <a:r>
              <a:rPr lang="pt-BR" b="1" i="1" dirty="0"/>
              <a:t> esposa, y </a:t>
            </a:r>
            <a:r>
              <a:rPr lang="pt-BR" b="1" i="1" dirty="0" err="1"/>
              <a:t>los</a:t>
            </a:r>
            <a:r>
              <a:rPr lang="pt-BR" b="1" i="1" dirty="0"/>
              <a:t> dos </a:t>
            </a:r>
            <a:r>
              <a:rPr lang="pt-BR" b="1" i="1" dirty="0" err="1"/>
              <a:t>llegan</a:t>
            </a:r>
            <a:r>
              <a:rPr lang="pt-BR" b="1" i="1" dirty="0"/>
              <a:t> a ser como uma sola carne.”</a:t>
            </a:r>
            <a:endParaRPr lang="pt-BR" b="1" dirty="0"/>
          </a:p>
          <a:p>
            <a:pPr>
              <a:buNone/>
            </a:pPr>
            <a:r>
              <a:rPr lang="pt-BR" dirty="0"/>
              <a:t>						(2.24,25)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Los vários tipos de desnudez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pt-BR" dirty="0"/>
              <a:t>“Los dos </a:t>
            </a:r>
            <a:r>
              <a:rPr lang="pt-BR" dirty="0" err="1"/>
              <a:t>están</a:t>
            </a:r>
            <a:r>
              <a:rPr lang="pt-BR" dirty="0"/>
              <a:t> desnudos, </a:t>
            </a:r>
            <a:r>
              <a:rPr lang="pt-BR" dirty="0" err="1"/>
              <a:t>el</a:t>
            </a:r>
            <a:r>
              <a:rPr lang="pt-BR" dirty="0"/>
              <a:t> terroso y </a:t>
            </a:r>
            <a:r>
              <a:rPr lang="pt-BR" dirty="0" err="1"/>
              <a:t>su</a:t>
            </a:r>
            <a:r>
              <a:rPr lang="pt-BR" dirty="0"/>
              <a:t> </a:t>
            </a:r>
            <a:r>
              <a:rPr lang="pt-BR" dirty="0" err="1"/>
              <a:t>mujer</a:t>
            </a:r>
            <a:r>
              <a:rPr lang="pt-BR" dirty="0"/>
              <a:t>;</a:t>
            </a:r>
          </a:p>
          <a:p>
            <a:pPr marL="68580" indent="0">
              <a:buNone/>
            </a:pPr>
            <a:r>
              <a:rPr lang="pt-BR" dirty="0" err="1"/>
              <a:t>Lo</a:t>
            </a:r>
            <a:r>
              <a:rPr lang="pt-BR" dirty="0"/>
              <a:t> que no </a:t>
            </a:r>
            <a:r>
              <a:rPr lang="pt-BR" dirty="0" err="1"/>
              <a:t>los</a:t>
            </a:r>
            <a:r>
              <a:rPr lang="pt-BR" dirty="0"/>
              <a:t> </a:t>
            </a:r>
            <a:r>
              <a:rPr lang="pt-BR" dirty="0" err="1"/>
              <a:t>hace</a:t>
            </a:r>
            <a:r>
              <a:rPr lang="pt-BR" dirty="0"/>
              <a:t> </a:t>
            </a:r>
            <a:r>
              <a:rPr lang="pt-BR" dirty="0" err="1"/>
              <a:t>palidecer</a:t>
            </a:r>
            <a:r>
              <a:rPr lang="pt-BR" dirty="0"/>
              <a:t>. (2.25)</a:t>
            </a:r>
          </a:p>
          <a:p>
            <a:pPr marL="68580" indent="0">
              <a:buNone/>
            </a:pPr>
            <a:r>
              <a:rPr lang="pt-BR" dirty="0"/>
              <a:t>La </a:t>
            </a:r>
            <a:r>
              <a:rPr lang="pt-BR" dirty="0" err="1"/>
              <a:t>serpiente</a:t>
            </a:r>
            <a:r>
              <a:rPr lang="pt-BR" dirty="0"/>
              <a:t> </a:t>
            </a:r>
            <a:r>
              <a:rPr lang="pt-BR" dirty="0" err="1"/>
              <a:t>estaba</a:t>
            </a:r>
            <a:r>
              <a:rPr lang="pt-BR" dirty="0"/>
              <a:t> desnuda,</a:t>
            </a:r>
          </a:p>
          <a:p>
            <a:pPr marL="68580" indent="0">
              <a:buNone/>
            </a:pPr>
            <a:r>
              <a:rPr lang="pt-BR" dirty="0"/>
              <a:t>Más que </a:t>
            </a:r>
            <a:r>
              <a:rPr lang="pt-BR" dirty="0" err="1"/>
              <a:t>cualquier</a:t>
            </a:r>
            <a:r>
              <a:rPr lang="pt-BR" dirty="0"/>
              <a:t> </a:t>
            </a:r>
            <a:r>
              <a:rPr lang="pt-BR" dirty="0" err="1"/>
              <a:t>viviente</a:t>
            </a:r>
            <a:r>
              <a:rPr lang="pt-BR" dirty="0"/>
              <a:t> </a:t>
            </a:r>
            <a:r>
              <a:rPr lang="pt-BR" dirty="0" err="1"/>
              <a:t>del</a:t>
            </a:r>
            <a:r>
              <a:rPr lang="pt-BR" dirty="0"/>
              <a:t> campo</a:t>
            </a:r>
          </a:p>
          <a:p>
            <a:pPr marL="68580" indent="0">
              <a:buNone/>
            </a:pPr>
            <a:r>
              <a:rPr lang="pt-BR" dirty="0" err="1"/>
              <a:t>Creado</a:t>
            </a:r>
            <a:r>
              <a:rPr lang="pt-BR" dirty="0"/>
              <a:t> por IHVH </a:t>
            </a:r>
            <a:r>
              <a:rPr lang="pt-BR" dirty="0" err="1"/>
              <a:t>Elohims</a:t>
            </a:r>
            <a:r>
              <a:rPr lang="pt-BR" dirty="0"/>
              <a:t>.” (3.1)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b="1" dirty="0"/>
              <a:t>La </a:t>
            </a:r>
            <a:r>
              <a:rPr lang="pt-BR" sz="2800" b="1" dirty="0" err="1"/>
              <a:t>torsión</a:t>
            </a:r>
            <a:r>
              <a:rPr lang="pt-BR" sz="2800" b="1" dirty="0"/>
              <a:t> de </a:t>
            </a:r>
            <a:r>
              <a:rPr lang="pt-BR" sz="2800" b="1" dirty="0" err="1"/>
              <a:t>la</a:t>
            </a:r>
            <a:r>
              <a:rPr lang="pt-BR" sz="2800" b="1" dirty="0"/>
              <a:t> </a:t>
            </a:r>
            <a:r>
              <a:rPr lang="pt-BR" sz="2800" b="1" dirty="0" err="1"/>
              <a:t>relación</a:t>
            </a:r>
            <a:r>
              <a:rPr lang="pt-BR" sz="2800" b="1" dirty="0"/>
              <a:t>   El aumento de </a:t>
            </a:r>
            <a:r>
              <a:rPr lang="pt-BR" sz="2800" b="1" dirty="0" err="1"/>
              <a:t>la</a:t>
            </a:r>
            <a:r>
              <a:rPr lang="pt-BR" sz="2800" b="1" dirty="0"/>
              <a:t> </a:t>
            </a:r>
            <a:r>
              <a:rPr lang="pt-BR" sz="2800" b="1" dirty="0" err="1"/>
              <a:t>prohibición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dirty="0"/>
              <a:t>Ella </a:t>
            </a:r>
            <a:r>
              <a:rPr lang="pt-BR" dirty="0" err="1"/>
              <a:t>le</a:t>
            </a:r>
            <a:r>
              <a:rPr lang="pt-BR" dirty="0"/>
              <a:t> </a:t>
            </a:r>
            <a:r>
              <a:rPr lang="pt-BR" dirty="0" err="1"/>
              <a:t>preguntó</a:t>
            </a:r>
            <a:r>
              <a:rPr lang="pt-BR" dirty="0"/>
              <a:t> a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mujer</a:t>
            </a:r>
            <a:r>
              <a:rPr lang="pt-BR" dirty="0"/>
              <a:t>: "¿Es </a:t>
            </a:r>
            <a:r>
              <a:rPr lang="pt-BR" dirty="0" err="1"/>
              <a:t>verdad</a:t>
            </a:r>
            <a:r>
              <a:rPr lang="pt-BR" dirty="0"/>
              <a:t> que </a:t>
            </a:r>
            <a:r>
              <a:rPr lang="pt-BR" dirty="0" err="1"/>
              <a:t>Dios</a:t>
            </a:r>
            <a:r>
              <a:rPr lang="pt-BR" dirty="0"/>
              <a:t> </a:t>
            </a:r>
            <a:r>
              <a:rPr lang="pt-BR" dirty="0" err="1"/>
              <a:t>mandó</a:t>
            </a:r>
            <a:r>
              <a:rPr lang="pt-BR" dirty="0"/>
              <a:t> que no </a:t>
            </a:r>
            <a:r>
              <a:rPr lang="pt-BR" dirty="0" err="1"/>
              <a:t>comieran</a:t>
            </a:r>
            <a:r>
              <a:rPr lang="pt-BR" dirty="0"/>
              <a:t> </a:t>
            </a:r>
            <a:r>
              <a:rPr lang="pt-BR" dirty="0" err="1"/>
              <a:t>las</a:t>
            </a:r>
            <a:r>
              <a:rPr lang="pt-BR" dirty="0"/>
              <a:t> frutas de </a:t>
            </a:r>
            <a:r>
              <a:rPr lang="pt-BR" dirty="0" err="1"/>
              <a:t>ningún</a:t>
            </a:r>
            <a:r>
              <a:rPr lang="pt-BR" dirty="0"/>
              <a:t> </a:t>
            </a:r>
            <a:r>
              <a:rPr lang="pt-BR" dirty="0" err="1"/>
              <a:t>árbol</a:t>
            </a:r>
            <a:r>
              <a:rPr lang="pt-BR" dirty="0"/>
              <a:t>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jardín</a:t>
            </a:r>
            <a:r>
              <a:rPr lang="pt-BR" dirty="0"/>
              <a:t>?"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/>
              <a:t>"La </a:t>
            </a:r>
            <a:r>
              <a:rPr lang="pt-BR" dirty="0" err="1"/>
              <a:t>mujer</a:t>
            </a:r>
            <a:r>
              <a:rPr lang="pt-BR" dirty="0"/>
              <a:t> </a:t>
            </a:r>
            <a:r>
              <a:rPr lang="pt-BR" dirty="0" err="1"/>
              <a:t>dice</a:t>
            </a:r>
            <a:r>
              <a:rPr lang="pt-BR" dirty="0"/>
              <a:t> a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serpiente</a:t>
            </a:r>
            <a:r>
              <a:rPr lang="pt-BR" dirty="0"/>
              <a:t>: Comeremos </a:t>
            </a:r>
            <a:r>
              <a:rPr lang="pt-BR" dirty="0" err="1"/>
              <a:t>los</a:t>
            </a:r>
            <a:r>
              <a:rPr lang="pt-BR" dirty="0"/>
              <a:t> frutos de </a:t>
            </a:r>
            <a:r>
              <a:rPr lang="pt-BR" dirty="0" err="1"/>
              <a:t>los</a:t>
            </a:r>
            <a:r>
              <a:rPr lang="pt-BR" dirty="0"/>
              <a:t> </a:t>
            </a:r>
            <a:r>
              <a:rPr lang="pt-BR" dirty="0" err="1"/>
              <a:t>árboles</a:t>
            </a:r>
            <a:r>
              <a:rPr lang="pt-BR" dirty="0"/>
              <a:t>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jardín</a:t>
            </a:r>
            <a:r>
              <a:rPr lang="pt-BR" dirty="0"/>
              <a:t>, pero </a:t>
            </a:r>
            <a:r>
              <a:rPr lang="pt-BR" dirty="0" err="1"/>
              <a:t>del</a:t>
            </a:r>
            <a:r>
              <a:rPr lang="pt-BR" dirty="0"/>
              <a:t> fruto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árbol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medio</a:t>
            </a:r>
            <a:r>
              <a:rPr lang="pt-BR" dirty="0"/>
              <a:t>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jardín</a:t>
            </a:r>
            <a:r>
              <a:rPr lang="pt-BR" dirty="0"/>
              <a:t> </a:t>
            </a:r>
            <a:r>
              <a:rPr lang="pt-BR" dirty="0" err="1"/>
              <a:t>Elohims</a:t>
            </a:r>
            <a:r>
              <a:rPr lang="pt-BR" dirty="0"/>
              <a:t> </a:t>
            </a:r>
            <a:r>
              <a:rPr lang="pt-BR" dirty="0" err="1"/>
              <a:t>dijo</a:t>
            </a:r>
            <a:r>
              <a:rPr lang="pt-BR" dirty="0"/>
              <a:t>: 'No </a:t>
            </a:r>
            <a:r>
              <a:rPr lang="pt-BR" dirty="0" err="1"/>
              <a:t>lo</a:t>
            </a:r>
            <a:r>
              <a:rPr lang="pt-BR" dirty="0"/>
              <a:t> comer, no </a:t>
            </a:r>
            <a:r>
              <a:rPr lang="pt-BR" dirty="0" err="1"/>
              <a:t>lo</a:t>
            </a:r>
            <a:r>
              <a:rPr lang="pt-BR" dirty="0"/>
              <a:t> tocar, para no ser </a:t>
            </a:r>
            <a:r>
              <a:rPr lang="pt-BR" dirty="0" err="1"/>
              <a:t>muertos</a:t>
            </a:r>
            <a:r>
              <a:rPr lang="pt-BR" dirty="0"/>
              <a:t>'.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La </a:t>
            </a:r>
            <a:r>
              <a:rPr lang="pt-BR" b="1" dirty="0" err="1"/>
              <a:t>torsión</a:t>
            </a:r>
            <a:r>
              <a:rPr lang="pt-BR" b="1" dirty="0"/>
              <a:t> de </a:t>
            </a:r>
            <a:r>
              <a:rPr lang="pt-BR" b="1" dirty="0" err="1"/>
              <a:t>la</a:t>
            </a:r>
            <a:r>
              <a:rPr lang="pt-BR" b="1" dirty="0"/>
              <a:t> lei e de </a:t>
            </a:r>
            <a:r>
              <a:rPr lang="pt-BR" b="1" dirty="0" err="1"/>
              <a:t>la</a:t>
            </a:r>
            <a:r>
              <a:rPr lang="pt-BR" b="1" dirty="0"/>
              <a:t> </a:t>
            </a:r>
            <a:r>
              <a:rPr lang="pt-BR" b="1" dirty="0" err="1"/>
              <a:t>relación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29890" y="2420888"/>
            <a:ext cx="7772400" cy="4572000"/>
          </a:xfrm>
        </p:spPr>
        <p:txBody>
          <a:bodyPr/>
          <a:lstStyle/>
          <a:p>
            <a:pPr marL="68580" indent="0">
              <a:buNone/>
            </a:pPr>
            <a:r>
              <a:rPr lang="pt-BR" dirty="0"/>
              <a:t>“La </a:t>
            </a:r>
            <a:r>
              <a:rPr lang="pt-BR" dirty="0" err="1"/>
              <a:t>serpiente</a:t>
            </a:r>
            <a:r>
              <a:rPr lang="pt-BR" dirty="0"/>
              <a:t> </a:t>
            </a:r>
            <a:r>
              <a:rPr lang="pt-BR" dirty="0" err="1"/>
              <a:t>le</a:t>
            </a:r>
            <a:r>
              <a:rPr lang="pt-BR" dirty="0"/>
              <a:t> </a:t>
            </a:r>
            <a:r>
              <a:rPr lang="pt-BR" dirty="0" err="1"/>
              <a:t>dice</a:t>
            </a:r>
            <a:r>
              <a:rPr lang="pt-BR" dirty="0"/>
              <a:t> a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mujer</a:t>
            </a:r>
            <a:r>
              <a:rPr lang="pt-BR" dirty="0"/>
              <a:t>:</a:t>
            </a:r>
          </a:p>
          <a:p>
            <a:pPr marL="68580" indent="0">
              <a:buNone/>
            </a:pPr>
            <a:r>
              <a:rPr lang="pt-BR" dirty="0"/>
              <a:t>‘No, no </a:t>
            </a:r>
            <a:r>
              <a:rPr lang="pt-BR" dirty="0" err="1"/>
              <a:t>moriréis</a:t>
            </a:r>
            <a:r>
              <a:rPr lang="pt-BR" dirty="0"/>
              <a:t>, no </a:t>
            </a:r>
            <a:r>
              <a:rPr lang="pt-BR" dirty="0" err="1"/>
              <a:t>moriréis</a:t>
            </a:r>
            <a:r>
              <a:rPr lang="pt-BR" dirty="0"/>
              <a:t>,</a:t>
            </a:r>
          </a:p>
          <a:p>
            <a:pPr marL="68580" indent="0">
              <a:buNone/>
            </a:pPr>
            <a:r>
              <a:rPr lang="pt-BR" dirty="0" err="1"/>
              <a:t>Pues</a:t>
            </a:r>
            <a:r>
              <a:rPr lang="pt-BR" dirty="0"/>
              <a:t> </a:t>
            </a:r>
            <a:r>
              <a:rPr lang="pt-BR" dirty="0" err="1"/>
              <a:t>Elohims</a:t>
            </a:r>
            <a:r>
              <a:rPr lang="pt-BR" dirty="0"/>
              <a:t> sabe que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día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que de </a:t>
            </a:r>
            <a:r>
              <a:rPr lang="pt-BR" dirty="0" err="1"/>
              <a:t>él</a:t>
            </a:r>
            <a:r>
              <a:rPr lang="pt-BR" dirty="0"/>
              <a:t> </a:t>
            </a:r>
            <a:r>
              <a:rPr lang="pt-BR" dirty="0" err="1"/>
              <a:t>coméis</a:t>
            </a:r>
            <a:endParaRPr lang="pt-BR" dirty="0"/>
          </a:p>
          <a:p>
            <a:pPr marL="68580" indent="0">
              <a:buNone/>
            </a:pPr>
            <a:r>
              <a:rPr lang="pt-BR" dirty="0" err="1"/>
              <a:t>Vuestros</a:t>
            </a:r>
            <a:r>
              <a:rPr lang="pt-BR" dirty="0"/>
              <a:t> </a:t>
            </a:r>
            <a:r>
              <a:rPr lang="pt-BR" dirty="0" err="1"/>
              <a:t>ojos</a:t>
            </a:r>
            <a:r>
              <a:rPr lang="pt-BR" dirty="0"/>
              <a:t> se </a:t>
            </a:r>
            <a:r>
              <a:rPr lang="pt-BR" dirty="0" err="1"/>
              <a:t>arreglarán</a:t>
            </a:r>
            <a:endParaRPr lang="pt-BR" dirty="0"/>
          </a:p>
          <a:p>
            <a:pPr marL="68580" indent="0">
              <a:buNone/>
            </a:pPr>
            <a:r>
              <a:rPr lang="pt-BR" dirty="0"/>
              <a:t>Y </a:t>
            </a:r>
            <a:r>
              <a:rPr lang="pt-BR" dirty="0" err="1"/>
              <a:t>seréis</a:t>
            </a:r>
            <a:r>
              <a:rPr lang="pt-BR" dirty="0"/>
              <a:t> como </a:t>
            </a:r>
            <a:r>
              <a:rPr lang="pt-BR" dirty="0" err="1"/>
              <a:t>Elohims</a:t>
            </a:r>
            <a:r>
              <a:rPr lang="pt-BR" dirty="0"/>
              <a:t>,</a:t>
            </a:r>
          </a:p>
          <a:p>
            <a:pPr marL="68580" indent="0">
              <a:buNone/>
            </a:pPr>
            <a:r>
              <a:rPr lang="pt-BR" dirty="0"/>
              <a:t>Penetrando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bien</a:t>
            </a:r>
            <a:r>
              <a:rPr lang="pt-BR" dirty="0"/>
              <a:t> y </a:t>
            </a:r>
            <a:r>
              <a:rPr lang="pt-BR" dirty="0" err="1"/>
              <a:t>el</a:t>
            </a:r>
            <a:r>
              <a:rPr lang="pt-BR" dirty="0"/>
              <a:t> mal’.”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Cumplicidad</a:t>
            </a:r>
            <a:r>
              <a:rPr lang="pt-BR" dirty="0"/>
              <a:t> mano-</a:t>
            </a:r>
            <a:r>
              <a:rPr lang="pt-BR" dirty="0" err="1"/>
              <a:t>ojo</a:t>
            </a:r>
            <a:r>
              <a:rPr lang="pt-BR" dirty="0"/>
              <a:t> (Hernández)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2636912"/>
            <a:ext cx="7772400" cy="4572000"/>
          </a:xfrm>
        </p:spPr>
        <p:txBody>
          <a:bodyPr/>
          <a:lstStyle/>
          <a:p>
            <a:pPr marL="68580" indent="0">
              <a:buNone/>
            </a:pPr>
            <a:r>
              <a:rPr lang="pt-BR" dirty="0"/>
              <a:t>“La </a:t>
            </a:r>
            <a:r>
              <a:rPr lang="pt-BR" dirty="0" err="1"/>
              <a:t>mujer</a:t>
            </a:r>
            <a:r>
              <a:rPr lang="pt-BR" dirty="0"/>
              <a:t> </a:t>
            </a:r>
            <a:r>
              <a:rPr lang="pt-BR" dirty="0" err="1"/>
              <a:t>ve</a:t>
            </a:r>
            <a:r>
              <a:rPr lang="pt-BR" dirty="0"/>
              <a:t> que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árbol</a:t>
            </a:r>
            <a:r>
              <a:rPr lang="pt-BR" dirty="0"/>
              <a:t> es </a:t>
            </a:r>
            <a:r>
              <a:rPr lang="pt-BR" dirty="0" err="1"/>
              <a:t>bueno</a:t>
            </a:r>
            <a:r>
              <a:rPr lang="pt-BR" dirty="0"/>
              <a:t> de comer, </a:t>
            </a:r>
            <a:r>
              <a:rPr lang="pt-BR" dirty="0" err="1"/>
              <a:t>sí</a:t>
            </a:r>
            <a:r>
              <a:rPr lang="pt-BR" dirty="0"/>
              <a:t>, apetitosa a </a:t>
            </a:r>
            <a:r>
              <a:rPr lang="pt-BR" dirty="0" err="1"/>
              <a:t>los</a:t>
            </a:r>
            <a:r>
              <a:rPr lang="pt-BR" dirty="0"/>
              <a:t> </a:t>
            </a:r>
            <a:r>
              <a:rPr lang="pt-BR" dirty="0" err="1"/>
              <a:t>ojos</a:t>
            </a:r>
            <a:r>
              <a:rPr lang="pt-BR" dirty="0"/>
              <a:t>,</a:t>
            </a:r>
          </a:p>
          <a:p>
            <a:pPr marL="68580" indent="0">
              <a:buNone/>
            </a:pPr>
            <a:r>
              <a:rPr lang="pt-BR" dirty="0" err="1"/>
              <a:t>Codiciable</a:t>
            </a:r>
            <a:r>
              <a:rPr lang="pt-BR" dirty="0"/>
              <a:t> ...</a:t>
            </a:r>
          </a:p>
          <a:p>
            <a:pPr marL="68580" indent="0">
              <a:buNone/>
            </a:pPr>
            <a:r>
              <a:rPr lang="pt-BR" dirty="0"/>
              <a:t>Ella toma de </a:t>
            </a:r>
            <a:r>
              <a:rPr lang="pt-BR" dirty="0" err="1"/>
              <a:t>su</a:t>
            </a:r>
            <a:r>
              <a:rPr lang="pt-BR" dirty="0"/>
              <a:t> fruto y come.</a:t>
            </a:r>
          </a:p>
          <a:p>
            <a:pPr marL="68580" indent="0">
              <a:buNone/>
            </a:pPr>
            <a:r>
              <a:rPr lang="pt-BR" dirty="0"/>
              <a:t>Y </a:t>
            </a:r>
            <a:r>
              <a:rPr lang="pt-BR" dirty="0" err="1"/>
              <a:t>lo</a:t>
            </a:r>
            <a:r>
              <a:rPr lang="pt-BR" dirty="0"/>
              <a:t> da </a:t>
            </a:r>
            <a:r>
              <a:rPr lang="pt-BR" dirty="0" err="1"/>
              <a:t>también</a:t>
            </a:r>
            <a:r>
              <a:rPr lang="pt-BR" dirty="0"/>
              <a:t> a </a:t>
            </a:r>
            <a:r>
              <a:rPr lang="pt-BR" dirty="0" err="1"/>
              <a:t>su</a:t>
            </a:r>
            <a:r>
              <a:rPr lang="pt-BR" dirty="0"/>
              <a:t> </a:t>
            </a:r>
            <a:r>
              <a:rPr lang="pt-BR" dirty="0" err="1"/>
              <a:t>hombre</a:t>
            </a:r>
            <a:r>
              <a:rPr lang="pt-BR" dirty="0"/>
              <a:t> a </a:t>
            </a:r>
            <a:r>
              <a:rPr lang="pt-BR" dirty="0" err="1"/>
              <a:t>su</a:t>
            </a:r>
            <a:r>
              <a:rPr lang="pt-BR" dirty="0"/>
              <a:t> lado</a:t>
            </a:r>
          </a:p>
          <a:p>
            <a:pPr marL="68580" indent="0">
              <a:buNone/>
            </a:pPr>
            <a:r>
              <a:rPr lang="pt-BR" dirty="0"/>
              <a:t>Y </a:t>
            </a:r>
            <a:r>
              <a:rPr lang="pt-BR" dirty="0" err="1"/>
              <a:t>él</a:t>
            </a:r>
            <a:r>
              <a:rPr lang="pt-BR" dirty="0"/>
              <a:t> come.”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6064" y="512064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s-AR" b="1" dirty="0"/>
              <a:t>De la semejanza con el divino a la semejanza con el árbol...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2357430"/>
            <a:ext cx="7772400" cy="3998130"/>
          </a:xfrm>
        </p:spPr>
        <p:txBody>
          <a:bodyPr/>
          <a:lstStyle/>
          <a:p>
            <a:pPr marL="68580" indent="0">
              <a:buNone/>
            </a:pPr>
            <a:r>
              <a:rPr lang="pt-BR" dirty="0"/>
              <a:t>“Los </a:t>
            </a:r>
            <a:r>
              <a:rPr lang="pt-BR" dirty="0" err="1"/>
              <a:t>ojos</a:t>
            </a:r>
            <a:r>
              <a:rPr lang="pt-BR" dirty="0"/>
              <a:t> de </a:t>
            </a:r>
            <a:r>
              <a:rPr lang="pt-BR" dirty="0" err="1"/>
              <a:t>ellos</a:t>
            </a:r>
            <a:r>
              <a:rPr lang="pt-BR" dirty="0"/>
              <a:t> dos se </a:t>
            </a:r>
            <a:r>
              <a:rPr lang="pt-BR" dirty="0" err="1"/>
              <a:t>arregalan</a:t>
            </a:r>
            <a:r>
              <a:rPr lang="pt-BR" dirty="0"/>
              <a:t>,</a:t>
            </a:r>
          </a:p>
          <a:p>
            <a:pPr marL="68580" indent="0">
              <a:buNone/>
            </a:pPr>
            <a:r>
              <a:rPr lang="pt-BR" dirty="0"/>
              <a:t>Se </a:t>
            </a:r>
            <a:r>
              <a:rPr lang="pt-BR" dirty="0" err="1"/>
              <a:t>dan</a:t>
            </a:r>
            <a:r>
              <a:rPr lang="pt-BR" dirty="0"/>
              <a:t> </a:t>
            </a:r>
            <a:r>
              <a:rPr lang="pt-BR" dirty="0" err="1"/>
              <a:t>cuenta</a:t>
            </a:r>
            <a:r>
              <a:rPr lang="pt-BR" dirty="0"/>
              <a:t> de que </a:t>
            </a:r>
            <a:r>
              <a:rPr lang="pt-BR" dirty="0" err="1"/>
              <a:t>están</a:t>
            </a:r>
            <a:r>
              <a:rPr lang="pt-BR" dirty="0"/>
              <a:t> desnudos.</a:t>
            </a:r>
          </a:p>
          <a:p>
            <a:pPr marL="68580" indent="0">
              <a:buNone/>
            </a:pPr>
            <a:r>
              <a:rPr lang="pt-BR" dirty="0"/>
              <a:t>Se </a:t>
            </a:r>
            <a:r>
              <a:rPr lang="pt-BR" dirty="0" err="1"/>
              <a:t>cosieran</a:t>
            </a:r>
            <a:r>
              <a:rPr lang="pt-BR" dirty="0"/>
              <a:t> </a:t>
            </a:r>
            <a:r>
              <a:rPr lang="pt-BR" dirty="0" err="1"/>
              <a:t>hojas</a:t>
            </a:r>
            <a:r>
              <a:rPr lang="pt-BR" dirty="0"/>
              <a:t> de </a:t>
            </a:r>
            <a:r>
              <a:rPr lang="pt-BR" dirty="0" err="1"/>
              <a:t>higuera</a:t>
            </a:r>
            <a:endParaRPr lang="pt-BR" dirty="0"/>
          </a:p>
          <a:p>
            <a:pPr marL="68580" indent="0">
              <a:buNone/>
            </a:pPr>
            <a:r>
              <a:rPr lang="pt-BR" dirty="0"/>
              <a:t>Y </a:t>
            </a:r>
            <a:r>
              <a:rPr lang="pt-BR" dirty="0" err="1"/>
              <a:t>hicieran</a:t>
            </a:r>
            <a:r>
              <a:rPr lang="pt-BR" dirty="0"/>
              <a:t> </a:t>
            </a:r>
            <a:r>
              <a:rPr lang="pt-BR" dirty="0" err="1"/>
              <a:t>cinturones</a:t>
            </a:r>
            <a:r>
              <a:rPr lang="pt-BR" dirty="0"/>
              <a:t> para </a:t>
            </a:r>
            <a:r>
              <a:rPr lang="pt-BR" dirty="0" err="1"/>
              <a:t>sí</a:t>
            </a:r>
            <a:r>
              <a:rPr lang="pt-BR" dirty="0"/>
              <a:t>.”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err="1"/>
              <a:t>En</a:t>
            </a:r>
            <a:r>
              <a:rPr lang="pt-BR" b="1" dirty="0"/>
              <a:t> </a:t>
            </a:r>
            <a:r>
              <a:rPr lang="pt-BR" b="1" dirty="0" err="1"/>
              <a:t>la</a:t>
            </a:r>
            <a:r>
              <a:rPr lang="pt-BR" b="1" dirty="0"/>
              <a:t> </a:t>
            </a:r>
            <a:r>
              <a:rPr lang="pt-BR" b="1" dirty="0" err="1"/>
              <a:t>alienación</a:t>
            </a:r>
            <a:r>
              <a:rPr lang="pt-BR" b="1" dirty="0"/>
              <a:t> de si, </a:t>
            </a:r>
            <a:r>
              <a:rPr lang="pt-BR" b="1" dirty="0" err="1"/>
              <a:t>del</a:t>
            </a:r>
            <a:r>
              <a:rPr lang="pt-BR" b="1" dirty="0"/>
              <a:t> </a:t>
            </a:r>
            <a:r>
              <a:rPr lang="pt-BR" b="1" dirty="0" err="1"/>
              <a:t>otro</a:t>
            </a:r>
            <a:r>
              <a:rPr lang="pt-BR" b="1" dirty="0"/>
              <a:t>, de </a:t>
            </a:r>
            <a:r>
              <a:rPr lang="pt-BR" b="1" dirty="0" err="1"/>
              <a:t>la</a:t>
            </a:r>
            <a:r>
              <a:rPr lang="pt-BR" b="1" dirty="0"/>
              <a:t> </a:t>
            </a:r>
            <a:r>
              <a:rPr lang="pt-BR" b="1" dirty="0" err="1"/>
              <a:t>naturaleza</a:t>
            </a:r>
            <a:r>
              <a:rPr lang="pt-BR" b="1" dirty="0"/>
              <a:t>, de </a:t>
            </a:r>
            <a:r>
              <a:rPr lang="pt-BR" b="1" dirty="0" err="1"/>
              <a:t>la</a:t>
            </a:r>
            <a:r>
              <a:rPr lang="pt-BR" b="1" dirty="0"/>
              <a:t> lei, </a:t>
            </a:r>
            <a:br>
              <a:rPr lang="pt-BR" b="1" dirty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597312"/>
          </a:xfrm>
        </p:spPr>
        <p:txBody>
          <a:bodyPr/>
          <a:lstStyle/>
          <a:p>
            <a:r>
              <a:rPr lang="pt-BR" dirty="0"/>
              <a:t>La pregunta clave:</a:t>
            </a:r>
          </a:p>
          <a:p>
            <a:pPr marL="68580" indent="0">
              <a:buNone/>
            </a:pPr>
            <a:endParaRPr lang="pt-BR" dirty="0"/>
          </a:p>
          <a:p>
            <a:pPr marL="68580" indent="0">
              <a:buNone/>
            </a:pPr>
            <a:r>
              <a:rPr lang="pt-BR" dirty="0" err="1"/>
              <a:t>Escucha</a:t>
            </a:r>
            <a:r>
              <a:rPr lang="pt-BR" dirty="0"/>
              <a:t> </a:t>
            </a:r>
            <a:r>
              <a:rPr lang="pt-BR" dirty="0" err="1"/>
              <a:t>la</a:t>
            </a:r>
            <a:r>
              <a:rPr lang="pt-BR" dirty="0"/>
              <a:t> voz de IHVH </a:t>
            </a:r>
            <a:r>
              <a:rPr lang="pt-BR" dirty="0" err="1"/>
              <a:t>Elohims</a:t>
            </a:r>
            <a:endParaRPr lang="pt-BR" dirty="0"/>
          </a:p>
          <a:p>
            <a:pPr marL="68580" indent="0">
              <a:buNone/>
            </a:pPr>
            <a:r>
              <a:rPr lang="pt-BR" dirty="0"/>
              <a:t>...</a:t>
            </a:r>
          </a:p>
          <a:p>
            <a:pPr marL="68580" indent="0">
              <a:buNone/>
            </a:pPr>
            <a:r>
              <a:rPr lang="pt-BR" dirty="0"/>
              <a:t>IHVH </a:t>
            </a:r>
            <a:r>
              <a:rPr lang="pt-BR" dirty="0" err="1"/>
              <a:t>Elohims</a:t>
            </a:r>
            <a:r>
              <a:rPr lang="pt-BR" dirty="0"/>
              <a:t> grita al terroso, </a:t>
            </a:r>
            <a:r>
              <a:rPr lang="pt-BR" dirty="0" err="1"/>
              <a:t>le</a:t>
            </a:r>
            <a:r>
              <a:rPr lang="pt-BR" dirty="0"/>
              <a:t> </a:t>
            </a:r>
            <a:r>
              <a:rPr lang="pt-BR" dirty="0" err="1"/>
              <a:t>dice</a:t>
            </a:r>
            <a:endParaRPr lang="pt-BR" dirty="0"/>
          </a:p>
          <a:p>
            <a:pPr marL="68580" indent="0">
              <a:buNone/>
            </a:pPr>
            <a:r>
              <a:rPr lang="pt-BR" dirty="0"/>
              <a:t>"¿</a:t>
            </a:r>
            <a:r>
              <a:rPr lang="pt-BR" dirty="0" err="1"/>
              <a:t>Dónde</a:t>
            </a:r>
            <a:r>
              <a:rPr lang="pt-BR" dirty="0"/>
              <a:t> estás?"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537321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Textos fundantes como </a:t>
            </a:r>
            <a:r>
              <a:rPr lang="es-AR" b="1" dirty="0"/>
              <a:t>reencuentro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404664"/>
            <a:ext cx="8183880" cy="4187952"/>
          </a:xfrm>
        </p:spPr>
        <p:txBody>
          <a:bodyPr>
            <a:noAutofit/>
          </a:bodyPr>
          <a:lstStyle/>
          <a:p>
            <a:r>
              <a:rPr lang="es-ES" sz="2400" b="1" dirty="0"/>
              <a:t>Retorno a los primeros capítulos como un lugar donde medir toda vida humana; Un marco simbólico donde reencuentro instrumentos para pensar, para concienciarme de donde me perdí cuando siento muy frío en la cultura en la que tengo que caminar ".</a:t>
            </a:r>
          </a:p>
          <a:p>
            <a:pPr lvl="1"/>
            <a:endParaRPr lang="pt-BR" sz="2000" dirty="0"/>
          </a:p>
          <a:p>
            <a:pPr lvl="1"/>
            <a:r>
              <a:rPr lang="pt-BR" sz="2000" dirty="0"/>
              <a:t>Marie Balmary: La </a:t>
            </a:r>
            <a:r>
              <a:rPr lang="pt-BR" sz="2000" dirty="0" err="1"/>
              <a:t>fragilité</a:t>
            </a:r>
            <a:r>
              <a:rPr lang="pt-BR" sz="2000" dirty="0"/>
              <a:t>, 2009.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  <p:extLst>
      <p:ext uri="{BB962C8B-B14F-4D97-AF65-F5344CB8AC3E}">
        <p14:creationId xmlns:p14="http://schemas.microsoft.com/office/powerpoint/2010/main" val="19766853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/>
              <a:t>Decir</a:t>
            </a:r>
            <a:r>
              <a:rPr lang="pt-BR" dirty="0"/>
              <a:t> </a:t>
            </a:r>
            <a:r>
              <a:rPr lang="pt-BR" dirty="0" err="1"/>
              <a:t>Yo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el</a:t>
            </a:r>
            <a:r>
              <a:rPr lang="pt-BR" dirty="0"/>
              <a:t> desamparo</a:t>
            </a:r>
            <a:br>
              <a:rPr lang="pt-BR" dirty="0"/>
            </a:br>
            <a:r>
              <a:rPr lang="pt-BR" dirty="0"/>
              <a:t>El </a:t>
            </a:r>
            <a:r>
              <a:rPr lang="pt-BR" dirty="0" err="1"/>
              <a:t>tercer</a:t>
            </a:r>
            <a:r>
              <a:rPr lang="pt-BR" dirty="0"/>
              <a:t> tipo de desnudo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597312"/>
          </a:xfrm>
        </p:spPr>
        <p:txBody>
          <a:bodyPr/>
          <a:lstStyle/>
          <a:p>
            <a:r>
              <a:rPr lang="pt-BR" dirty="0" err="1"/>
              <a:t>Él</a:t>
            </a:r>
            <a:r>
              <a:rPr lang="pt-BR" dirty="0"/>
              <a:t> </a:t>
            </a:r>
            <a:r>
              <a:rPr lang="pt-BR" dirty="0" err="1"/>
              <a:t>dice</a:t>
            </a:r>
            <a:r>
              <a:rPr lang="pt-BR" dirty="0"/>
              <a:t>: "</a:t>
            </a:r>
            <a:r>
              <a:rPr lang="pt-BR" dirty="0" err="1"/>
              <a:t>Escuché</a:t>
            </a:r>
            <a:r>
              <a:rPr lang="pt-BR" dirty="0"/>
              <a:t> tu voz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jardín</a:t>
            </a:r>
            <a:r>
              <a:rPr lang="pt-BR" dirty="0"/>
              <a:t> y me </a:t>
            </a:r>
            <a:r>
              <a:rPr lang="pt-BR" dirty="0" err="1"/>
              <a:t>estremeció</a:t>
            </a:r>
            <a:r>
              <a:rPr lang="pt-BR" dirty="0"/>
              <a:t>; </a:t>
            </a:r>
            <a:r>
              <a:rPr lang="pt-BR" dirty="0" err="1"/>
              <a:t>Estoy</a:t>
            </a:r>
            <a:r>
              <a:rPr lang="pt-BR" dirty="0"/>
              <a:t> desnudo,</a:t>
            </a:r>
          </a:p>
          <a:p>
            <a:r>
              <a:rPr lang="pt-BR" dirty="0"/>
              <a:t>Por </a:t>
            </a:r>
            <a:r>
              <a:rPr lang="pt-BR" dirty="0" err="1"/>
              <a:t>eso</a:t>
            </a:r>
            <a:r>
              <a:rPr lang="pt-BR" dirty="0"/>
              <a:t> me </a:t>
            </a:r>
            <a:r>
              <a:rPr lang="pt-BR" dirty="0" err="1"/>
              <a:t>oculté</a:t>
            </a:r>
            <a:r>
              <a:rPr lang="pt-BR" dirty="0"/>
              <a:t> ".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El ser </a:t>
            </a:r>
            <a:r>
              <a:rPr lang="pt-BR" b="1" dirty="0" err="1"/>
              <a:t>escindido</a:t>
            </a:r>
            <a:r>
              <a:rPr lang="pt-BR" b="1" dirty="0"/>
              <a:t> y sus defensas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pt-BR" dirty="0"/>
          </a:p>
          <a:p>
            <a:r>
              <a:rPr lang="pt-BR" dirty="0"/>
              <a:t>HOMBRE: "La </a:t>
            </a:r>
            <a:r>
              <a:rPr lang="pt-BR" dirty="0" err="1"/>
              <a:t>mujer</a:t>
            </a:r>
            <a:r>
              <a:rPr lang="pt-BR" dirty="0"/>
              <a:t> que </a:t>
            </a:r>
            <a:r>
              <a:rPr lang="pt-BR" dirty="0" err="1"/>
              <a:t>conmigo</a:t>
            </a:r>
            <a:r>
              <a:rPr lang="pt-BR" dirty="0"/>
              <a:t> engendraste me </a:t>
            </a:r>
            <a:r>
              <a:rPr lang="pt-BR" dirty="0" err="1"/>
              <a:t>dio</a:t>
            </a:r>
            <a:r>
              <a:rPr lang="pt-BR" dirty="0"/>
              <a:t>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árbol</a:t>
            </a:r>
            <a:r>
              <a:rPr lang="pt-BR" dirty="0"/>
              <a:t> y </a:t>
            </a:r>
            <a:r>
              <a:rPr lang="pt-BR" dirty="0" err="1"/>
              <a:t>yo</a:t>
            </a:r>
            <a:r>
              <a:rPr lang="pt-BR" dirty="0"/>
              <a:t> </a:t>
            </a:r>
            <a:r>
              <a:rPr lang="pt-BR" dirty="0" err="1"/>
              <a:t>comí</a:t>
            </a:r>
            <a:r>
              <a:rPr lang="pt-BR" dirty="0"/>
              <a:t>" ...</a:t>
            </a:r>
          </a:p>
          <a:p>
            <a:pPr marL="68580" indent="0">
              <a:buNone/>
            </a:pPr>
            <a:endParaRPr lang="pt-BR" dirty="0"/>
          </a:p>
          <a:p>
            <a:r>
              <a:rPr lang="pt-BR" dirty="0"/>
              <a:t>MUJER: “</a:t>
            </a:r>
            <a:r>
              <a:rPr lang="pt-BR" dirty="0" err="1"/>
              <a:t>Engañome</a:t>
            </a:r>
            <a:r>
              <a:rPr lang="pt-BR" dirty="0"/>
              <a:t> 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serpiente</a:t>
            </a:r>
            <a:r>
              <a:rPr lang="pt-BR" dirty="0"/>
              <a:t> y por </a:t>
            </a:r>
            <a:r>
              <a:rPr lang="pt-BR" dirty="0" err="1"/>
              <a:t>eso</a:t>
            </a:r>
            <a:r>
              <a:rPr lang="pt-BR" dirty="0"/>
              <a:t> </a:t>
            </a:r>
            <a:r>
              <a:rPr lang="pt-BR" dirty="0" err="1"/>
              <a:t>yo</a:t>
            </a:r>
            <a:r>
              <a:rPr lang="pt-BR" dirty="0"/>
              <a:t> </a:t>
            </a:r>
            <a:r>
              <a:rPr lang="pt-BR" dirty="0" err="1"/>
              <a:t>comí</a:t>
            </a:r>
            <a:r>
              <a:rPr lang="pt-BR" dirty="0"/>
              <a:t>"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/>
              <a:t>Mujer</a:t>
            </a:r>
            <a:r>
              <a:rPr lang="pt-BR" dirty="0"/>
              <a:t>: </a:t>
            </a:r>
            <a:r>
              <a:rPr lang="pt-BR" dirty="0" err="1"/>
              <a:t>maternidad</a:t>
            </a:r>
            <a:r>
              <a:rPr lang="pt-BR" dirty="0"/>
              <a:t> </a:t>
            </a:r>
            <a:r>
              <a:rPr lang="pt-BR" dirty="0" err="1"/>
              <a:t>con</a:t>
            </a:r>
            <a:r>
              <a:rPr lang="pt-BR" dirty="0"/>
              <a:t> </a:t>
            </a:r>
            <a:r>
              <a:rPr lang="pt-BR" dirty="0" err="1"/>
              <a:t>dolor</a:t>
            </a:r>
            <a:br>
              <a:rPr lang="pt-BR" dirty="0"/>
            </a:br>
            <a:r>
              <a:rPr lang="pt-BR" dirty="0" err="1"/>
              <a:t>Dominación</a:t>
            </a:r>
            <a:r>
              <a:rPr lang="pt-BR" dirty="0"/>
              <a:t> por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deseo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2857496"/>
            <a:ext cx="7772400" cy="3498064"/>
          </a:xfrm>
        </p:spPr>
        <p:txBody>
          <a:bodyPr/>
          <a:lstStyle/>
          <a:p>
            <a:pPr marL="68580" indent="0">
              <a:buNone/>
            </a:pPr>
            <a:r>
              <a:rPr lang="pt-BR" dirty="0"/>
              <a:t>“</a:t>
            </a:r>
            <a:r>
              <a:rPr lang="pt-BR" dirty="0" err="1"/>
              <a:t>Multiplicaré</a:t>
            </a:r>
            <a:r>
              <a:rPr lang="pt-BR" dirty="0"/>
              <a:t>, </a:t>
            </a:r>
            <a:r>
              <a:rPr lang="pt-BR" dirty="0" err="1"/>
              <a:t>multiplicaré</a:t>
            </a:r>
            <a:r>
              <a:rPr lang="pt-BR" dirty="0"/>
              <a:t> tu pena y tu </a:t>
            </a:r>
            <a:r>
              <a:rPr lang="pt-BR" dirty="0" err="1"/>
              <a:t>embarazo</a:t>
            </a:r>
            <a:r>
              <a:rPr lang="pt-BR" dirty="0"/>
              <a:t>,</a:t>
            </a:r>
          </a:p>
          <a:p>
            <a:pPr marL="68580" indent="0">
              <a:buNone/>
            </a:pPr>
            <a:r>
              <a:rPr lang="pt-BR" dirty="0"/>
              <a:t>Penando parirás a </a:t>
            </a:r>
            <a:r>
              <a:rPr lang="pt-BR" dirty="0" err="1"/>
              <a:t>tus</a:t>
            </a:r>
            <a:r>
              <a:rPr lang="pt-BR" dirty="0"/>
              <a:t> </a:t>
            </a:r>
            <a:r>
              <a:rPr lang="pt-BR" dirty="0" err="1"/>
              <a:t>hijos</a:t>
            </a:r>
            <a:r>
              <a:rPr lang="pt-BR" dirty="0"/>
              <a:t>.</a:t>
            </a:r>
          </a:p>
          <a:p>
            <a:pPr marL="68580" indent="0">
              <a:buNone/>
            </a:pPr>
            <a:r>
              <a:rPr lang="pt-BR" dirty="0"/>
              <a:t>A tu </a:t>
            </a:r>
            <a:r>
              <a:rPr lang="pt-BR" dirty="0" err="1"/>
              <a:t>hombre</a:t>
            </a:r>
            <a:r>
              <a:rPr lang="pt-BR" dirty="0"/>
              <a:t>, tu </a:t>
            </a:r>
            <a:r>
              <a:rPr lang="pt-BR" dirty="0" err="1"/>
              <a:t>pasión</a:t>
            </a:r>
            <a:r>
              <a:rPr lang="pt-BR" dirty="0"/>
              <a:t>; </a:t>
            </a:r>
            <a:r>
              <a:rPr lang="pt-BR" dirty="0" err="1"/>
              <a:t>Él</a:t>
            </a:r>
            <a:r>
              <a:rPr lang="pt-BR" dirty="0"/>
              <a:t> te </a:t>
            </a:r>
            <a:r>
              <a:rPr lang="pt-BR" dirty="0" err="1"/>
              <a:t>gobernará</a:t>
            </a:r>
            <a:r>
              <a:rPr lang="pt-BR" dirty="0"/>
              <a:t>”.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4929198"/>
            <a:ext cx="9072626" cy="928694"/>
          </a:xfrm>
        </p:spPr>
        <p:txBody>
          <a:bodyPr>
            <a:normAutofit fontScale="90000"/>
          </a:bodyPr>
          <a:lstStyle/>
          <a:p>
            <a:r>
              <a:rPr lang="pt-BR" b="1" dirty="0" err="1"/>
              <a:t>Hombre</a:t>
            </a:r>
            <a:r>
              <a:rPr lang="pt-BR" b="1" dirty="0"/>
              <a:t>: </a:t>
            </a:r>
            <a:r>
              <a:rPr lang="pt-BR" b="1" dirty="0" err="1"/>
              <a:t>identidad</a:t>
            </a:r>
            <a:r>
              <a:rPr lang="pt-BR" b="1" dirty="0"/>
              <a:t> por </a:t>
            </a:r>
            <a:r>
              <a:rPr lang="pt-BR" b="1" dirty="0" err="1"/>
              <a:t>el</a:t>
            </a:r>
            <a:r>
              <a:rPr lang="pt-BR" b="1" dirty="0"/>
              <a:t> </a:t>
            </a:r>
            <a:r>
              <a:rPr lang="pt-BR" b="1" dirty="0" err="1"/>
              <a:t>trabajo</a:t>
            </a:r>
            <a:br>
              <a:rPr lang="pt-BR" b="1" dirty="0"/>
            </a:br>
            <a:r>
              <a:rPr lang="pt-BR" b="1" dirty="0" err="1"/>
              <a:t>Oposición</a:t>
            </a:r>
            <a:r>
              <a:rPr lang="pt-BR" b="1" dirty="0"/>
              <a:t> naturaliza - humano</a:t>
            </a:r>
            <a:br>
              <a:rPr lang="pt-BR" b="1" dirty="0"/>
            </a:br>
            <a:r>
              <a:rPr lang="pt-BR" b="1" dirty="0" err="1"/>
              <a:t>Muerte</a:t>
            </a:r>
            <a:r>
              <a:rPr lang="pt-BR" b="1" dirty="0"/>
              <a:t> como </a:t>
            </a:r>
            <a:r>
              <a:rPr lang="pt-BR" b="1" dirty="0" err="1"/>
              <a:t>condición</a:t>
            </a:r>
            <a:r>
              <a:rPr lang="pt-BR" b="1" dirty="0"/>
              <a:t> final </a:t>
            </a: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br>
              <a:rPr lang="pt-BR" b="1" dirty="0"/>
            </a:b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0"/>
            <a:ext cx="8229600" cy="471488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pt-BR" dirty="0"/>
              <a:t>“Infame es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tierra</a:t>
            </a:r>
            <a:r>
              <a:rPr lang="pt-BR" dirty="0"/>
              <a:t> por tu causa.</a:t>
            </a:r>
          </a:p>
          <a:p>
            <a:pPr marL="68580" indent="0">
              <a:buNone/>
            </a:pPr>
            <a:r>
              <a:rPr lang="pt-BR" dirty="0"/>
              <a:t>Penando comerás todos </a:t>
            </a:r>
            <a:r>
              <a:rPr lang="pt-BR" dirty="0" err="1"/>
              <a:t>los</a:t>
            </a:r>
            <a:r>
              <a:rPr lang="pt-BR" dirty="0"/>
              <a:t> </a:t>
            </a:r>
            <a:r>
              <a:rPr lang="pt-BR" dirty="0" err="1"/>
              <a:t>días</a:t>
            </a:r>
            <a:r>
              <a:rPr lang="pt-BR" dirty="0"/>
              <a:t> de tu vida.</a:t>
            </a:r>
          </a:p>
          <a:p>
            <a:pPr marL="68580" indent="0">
              <a:buNone/>
            </a:pPr>
            <a:r>
              <a:rPr lang="pt-BR" dirty="0"/>
              <a:t>El germinará por ti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espiños</a:t>
            </a:r>
            <a:r>
              <a:rPr lang="pt-BR" dirty="0"/>
              <a:t> y </a:t>
            </a:r>
            <a:r>
              <a:rPr lang="pt-BR" dirty="0" err="1"/>
              <a:t>el</a:t>
            </a:r>
            <a:r>
              <a:rPr lang="pt-BR" dirty="0"/>
              <a:t> cardo:</a:t>
            </a:r>
          </a:p>
          <a:p>
            <a:pPr marL="68580" indent="0">
              <a:buNone/>
            </a:pPr>
            <a:r>
              <a:rPr lang="pt-BR" dirty="0"/>
              <a:t>Come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hierba</a:t>
            </a:r>
            <a:r>
              <a:rPr lang="pt-BR" dirty="0"/>
              <a:t> </a:t>
            </a:r>
            <a:r>
              <a:rPr lang="pt-BR" dirty="0" err="1"/>
              <a:t>del</a:t>
            </a:r>
            <a:r>
              <a:rPr lang="pt-BR" dirty="0"/>
              <a:t> campo.</a:t>
            </a:r>
          </a:p>
          <a:p>
            <a:pPr marL="68580" indent="0">
              <a:buNone/>
            </a:pPr>
            <a:r>
              <a:rPr lang="pt-BR" dirty="0" err="1"/>
              <a:t>Con</a:t>
            </a:r>
            <a:r>
              <a:rPr lang="pt-BR" dirty="0"/>
              <a:t>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sudor</a:t>
            </a:r>
            <a:r>
              <a:rPr lang="pt-BR" dirty="0"/>
              <a:t> de </a:t>
            </a:r>
            <a:r>
              <a:rPr lang="pt-BR" dirty="0" err="1"/>
              <a:t>las</a:t>
            </a:r>
            <a:r>
              <a:rPr lang="pt-BR" dirty="0"/>
              <a:t> narinas comerás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pan</a:t>
            </a:r>
            <a:endParaRPr lang="pt-BR" dirty="0"/>
          </a:p>
          <a:p>
            <a:pPr marL="68580" indent="0">
              <a:buNone/>
            </a:pPr>
            <a:r>
              <a:rPr lang="pt-BR" dirty="0"/>
              <a:t>Hasta tu </a:t>
            </a:r>
            <a:r>
              <a:rPr lang="pt-BR" dirty="0" err="1"/>
              <a:t>regreso</a:t>
            </a:r>
            <a:r>
              <a:rPr lang="pt-BR" dirty="0"/>
              <a:t> al terreno </a:t>
            </a:r>
            <a:r>
              <a:rPr lang="pt-BR" dirty="0" err="1"/>
              <a:t>del</a:t>
            </a:r>
            <a:r>
              <a:rPr lang="pt-BR" dirty="0"/>
              <a:t> que </a:t>
            </a:r>
            <a:r>
              <a:rPr lang="pt-BR" dirty="0" err="1"/>
              <a:t>has</a:t>
            </a:r>
            <a:r>
              <a:rPr lang="pt-BR" dirty="0"/>
              <a:t> sido quitado.</a:t>
            </a:r>
          </a:p>
          <a:p>
            <a:pPr marL="68580" indent="0">
              <a:buNone/>
            </a:pPr>
            <a:r>
              <a:rPr lang="pt-BR" dirty="0" err="1"/>
              <a:t>Sí</a:t>
            </a:r>
            <a:r>
              <a:rPr lang="pt-BR" dirty="0"/>
              <a:t>, es polvo, al polvo retornarás”.</a:t>
            </a:r>
            <a:endParaRPr lang="pt-BR" b="1" i="1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928662" y="6492875"/>
            <a:ext cx="5562600" cy="365125"/>
          </a:xfrm>
        </p:spPr>
        <p:txBody>
          <a:bodyPr/>
          <a:lstStyle/>
          <a:p>
            <a:r>
              <a:rPr lang="pt-BR"/>
              <a:t>@ Karin H K Wondracek</a:t>
            </a:r>
            <a:endParaRPr lang="pt-B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0780" y="260648"/>
            <a:ext cx="7772400" cy="914400"/>
          </a:xfrm>
        </p:spPr>
        <p:txBody>
          <a:bodyPr/>
          <a:lstStyle/>
          <a:p>
            <a:r>
              <a:rPr lang="pt-BR" dirty="0" err="1"/>
              <a:t>Consecuencias</a:t>
            </a:r>
            <a:r>
              <a:rPr lang="pt-BR" dirty="0"/>
              <a:t> de </a:t>
            </a:r>
            <a:r>
              <a:rPr lang="pt-BR" dirty="0" err="1"/>
              <a:t>la</a:t>
            </a:r>
            <a:r>
              <a:rPr lang="pt-BR" dirty="0"/>
              <a:t> Caída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 </a:t>
            </a:r>
            <a:r>
              <a:rPr lang="pt-BR" dirty="0" err="1"/>
              <a:t>Conocimiento</a:t>
            </a:r>
            <a:r>
              <a:rPr lang="pt-BR" dirty="0"/>
              <a:t> fragmentado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bien</a:t>
            </a:r>
            <a:r>
              <a:rPr lang="pt-BR" dirty="0"/>
              <a:t> y mal</a:t>
            </a:r>
          </a:p>
          <a:p>
            <a:r>
              <a:rPr lang="pt-BR" dirty="0"/>
              <a:t> Nudez que desune y </a:t>
            </a:r>
            <a:r>
              <a:rPr lang="pt-BR" dirty="0" err="1"/>
              <a:t>avergüenza</a:t>
            </a:r>
            <a:endParaRPr lang="pt-BR" dirty="0"/>
          </a:p>
          <a:p>
            <a:r>
              <a:rPr lang="pt-BR" dirty="0"/>
              <a:t> </a:t>
            </a:r>
            <a:r>
              <a:rPr lang="pt-BR" dirty="0" err="1"/>
              <a:t>Tendencia</a:t>
            </a:r>
            <a:r>
              <a:rPr lang="pt-BR" dirty="0"/>
              <a:t> a culpar al </a:t>
            </a:r>
            <a:r>
              <a:rPr lang="pt-BR" dirty="0" err="1"/>
              <a:t>otro</a:t>
            </a:r>
            <a:endParaRPr lang="pt-BR" dirty="0"/>
          </a:p>
          <a:p>
            <a:r>
              <a:rPr lang="pt-BR" dirty="0"/>
              <a:t> Para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mujer</a:t>
            </a:r>
            <a:r>
              <a:rPr lang="pt-BR" dirty="0"/>
              <a:t>: </a:t>
            </a:r>
            <a:r>
              <a:rPr lang="pt-BR" dirty="0" err="1"/>
              <a:t>dolor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maternidad</a:t>
            </a:r>
            <a:r>
              <a:rPr lang="pt-BR" dirty="0"/>
              <a:t> y </a:t>
            </a:r>
            <a:r>
              <a:rPr lang="pt-BR" dirty="0" err="1"/>
              <a:t>sumisión</a:t>
            </a:r>
            <a:r>
              <a:rPr lang="pt-BR" dirty="0"/>
              <a:t> al </a:t>
            </a:r>
            <a:r>
              <a:rPr lang="pt-BR" dirty="0" err="1"/>
              <a:t>hombre</a:t>
            </a:r>
            <a:endParaRPr lang="pt-BR" dirty="0"/>
          </a:p>
          <a:p>
            <a:r>
              <a:rPr lang="pt-BR" dirty="0"/>
              <a:t> Para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hombre</a:t>
            </a:r>
            <a:r>
              <a:rPr lang="pt-BR" dirty="0"/>
              <a:t>: </a:t>
            </a:r>
            <a:r>
              <a:rPr lang="pt-BR" dirty="0" err="1"/>
              <a:t>enemistad</a:t>
            </a:r>
            <a:r>
              <a:rPr lang="pt-BR" dirty="0"/>
              <a:t> de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tierra</a:t>
            </a:r>
            <a:r>
              <a:rPr lang="pt-BR" dirty="0"/>
              <a:t>, </a:t>
            </a:r>
            <a:r>
              <a:rPr lang="pt-BR" dirty="0" err="1"/>
              <a:t>esfuerzo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trabajo</a:t>
            </a:r>
            <a:r>
              <a:rPr lang="pt-BR" dirty="0"/>
              <a:t>, </a:t>
            </a:r>
            <a:r>
              <a:rPr lang="pt-BR" dirty="0" err="1"/>
              <a:t>identidad</a:t>
            </a:r>
            <a:r>
              <a:rPr lang="pt-BR" dirty="0"/>
              <a:t> por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trabajo</a:t>
            </a:r>
            <a:endParaRPr lang="pt-BR" dirty="0"/>
          </a:p>
          <a:p>
            <a:r>
              <a:rPr lang="pt-BR" dirty="0"/>
              <a:t>Para ambos: </a:t>
            </a:r>
            <a:r>
              <a:rPr lang="pt-BR" dirty="0" err="1"/>
              <a:t>muerte</a:t>
            </a:r>
            <a:endParaRPr lang="pt-BR" dirty="0"/>
          </a:p>
          <a:p>
            <a:r>
              <a:rPr lang="pt-BR" dirty="0"/>
              <a:t> 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0584" y="-99392"/>
            <a:ext cx="8543415" cy="914400"/>
          </a:xfrm>
        </p:spPr>
        <p:txBody>
          <a:bodyPr>
            <a:normAutofit fontScale="90000"/>
          </a:bodyPr>
          <a:lstStyle/>
          <a:p>
            <a:r>
              <a:rPr lang="pt-BR" dirty="0" err="1"/>
              <a:t>Efectos</a:t>
            </a:r>
            <a:r>
              <a:rPr lang="pt-BR" dirty="0"/>
              <a:t> de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distorción</a:t>
            </a:r>
            <a:r>
              <a:rPr lang="pt-BR" dirty="0"/>
              <a:t>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conocimiento</a:t>
            </a:r>
            <a:r>
              <a:rPr lang="pt-BR" dirty="0"/>
              <a:t>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bien</a:t>
            </a:r>
            <a:r>
              <a:rPr lang="pt-BR" dirty="0"/>
              <a:t> y </a:t>
            </a:r>
            <a:r>
              <a:rPr lang="pt-BR" dirty="0" err="1"/>
              <a:t>del</a:t>
            </a:r>
            <a:r>
              <a:rPr lang="pt-BR" dirty="0"/>
              <a:t> malo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783560"/>
            <a:ext cx="8532440" cy="4572000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Exceso que traumatiza, confunde y distorsiona </a:t>
            </a:r>
          </a:p>
          <a:p>
            <a:r>
              <a:rPr lang="es-ES" dirty="0"/>
              <a:t>Distorsión en la imagen de Dios</a:t>
            </a:r>
          </a:p>
          <a:p>
            <a:r>
              <a:rPr lang="es-ES" dirty="0"/>
              <a:t>Distorsión en el conocimiento de la propia Palabra de Dios - peleas por la "verdad única", reducciones, prohibiciones "en nombre de Dios", neurosis "en nombre de Dios", miedos "en nombre de Dios" (Karl Kepler)</a:t>
            </a:r>
          </a:p>
          <a:p>
            <a:r>
              <a:rPr lang="es-ES" dirty="0"/>
              <a:t>Llamar de "mal" lo que es bueno y bello (sexualidad, creatividad, pensamiento independiente)</a:t>
            </a:r>
          </a:p>
          <a:p>
            <a:r>
              <a:rPr lang="es-ES" dirty="0"/>
              <a:t>Llamar de "bueno" lo que es malo (agresiones a los diferentes en nombre de Dios, violencia contra los niños)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@Karin Kepler Wondracek</a:t>
            </a:r>
          </a:p>
        </p:txBody>
      </p:sp>
    </p:spTree>
    <p:extLst>
      <p:ext uri="{BB962C8B-B14F-4D97-AF65-F5344CB8AC3E}">
        <p14:creationId xmlns:p14="http://schemas.microsoft.com/office/powerpoint/2010/main" val="4383126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Nombrar la mujer – como a un </a:t>
            </a:r>
            <a:r>
              <a:rPr lang="es-AR" dirty="0" err="1"/>
              <a:t>objecto</a:t>
            </a:r>
            <a:r>
              <a:rPr lang="es-AR" dirty="0"/>
              <a:t>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8881" y="2564904"/>
            <a:ext cx="7772400" cy="4572000"/>
          </a:xfrm>
        </p:spPr>
        <p:txBody>
          <a:bodyPr/>
          <a:lstStyle/>
          <a:p>
            <a:r>
              <a:rPr lang="es-AR" dirty="0"/>
              <a:t>“El hombre llamó Eva a su mujer, pues ella fue la madre de todos los que viven.”</a:t>
            </a:r>
          </a:p>
          <a:p>
            <a:pPr lvl="4"/>
            <a:r>
              <a:rPr lang="es-AR" dirty="0"/>
              <a:t>Gen. 3.20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  <p:extLst>
      <p:ext uri="{BB962C8B-B14F-4D97-AF65-F5344CB8AC3E}">
        <p14:creationId xmlns:p14="http://schemas.microsoft.com/office/powerpoint/2010/main" val="4474308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La </a:t>
            </a:r>
            <a:r>
              <a:rPr lang="pt-BR" dirty="0" err="1"/>
              <a:t>familia</a:t>
            </a:r>
            <a:r>
              <a:rPr lang="pt-BR" dirty="0"/>
              <a:t> </a:t>
            </a:r>
            <a:r>
              <a:rPr lang="pt-BR" dirty="0" err="1"/>
              <a:t>después</a:t>
            </a:r>
            <a:r>
              <a:rPr lang="pt-BR" dirty="0"/>
              <a:t> de </a:t>
            </a:r>
            <a:r>
              <a:rPr lang="pt-BR" dirty="0" err="1"/>
              <a:t>la</a:t>
            </a:r>
            <a:r>
              <a:rPr lang="pt-BR" dirty="0"/>
              <a:t> Caída: Gen. 4</a:t>
            </a:r>
          </a:p>
        </p:txBody>
      </p:sp>
      <p:pic>
        <p:nvPicPr>
          <p:cNvPr id="5" name="Espaço Reservado para Conteúdo 4" descr="caim-abe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060848"/>
            <a:ext cx="8350056" cy="4394217"/>
          </a:xfrm>
        </p:spPr>
      </p:pic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914400"/>
          </a:xfrm>
        </p:spPr>
        <p:txBody>
          <a:bodyPr>
            <a:normAutofit/>
          </a:bodyPr>
          <a:lstStyle/>
          <a:p>
            <a:r>
              <a:rPr lang="pt-BR" dirty="0" err="1"/>
              <a:t>Conocer</a:t>
            </a:r>
            <a:r>
              <a:rPr lang="pt-BR" dirty="0"/>
              <a:t>... Como a um </a:t>
            </a:r>
            <a:r>
              <a:rPr lang="pt-BR" dirty="0" err="1"/>
              <a:t>objecto</a:t>
            </a:r>
            <a:r>
              <a:rPr lang="pt-BR" dirty="0"/>
              <a:t>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556792"/>
            <a:ext cx="7772400" cy="530120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pt-BR" dirty="0"/>
              <a:t>“Y </a:t>
            </a:r>
            <a:r>
              <a:rPr lang="pt-BR" dirty="0" err="1"/>
              <a:t>el</a:t>
            </a:r>
            <a:r>
              <a:rPr lang="pt-BR" dirty="0"/>
              <a:t> humano </a:t>
            </a:r>
            <a:r>
              <a:rPr lang="pt-BR" dirty="0" err="1"/>
              <a:t>había</a:t>
            </a:r>
            <a:r>
              <a:rPr lang="pt-BR" dirty="0"/>
              <a:t> </a:t>
            </a:r>
            <a:r>
              <a:rPr lang="pt-BR" dirty="0" err="1"/>
              <a:t>conocido</a:t>
            </a:r>
            <a:r>
              <a:rPr lang="pt-BR" dirty="0"/>
              <a:t> a Eva </a:t>
            </a:r>
            <a:r>
              <a:rPr lang="pt-BR" dirty="0" err="1"/>
              <a:t>su</a:t>
            </a:r>
            <a:r>
              <a:rPr lang="pt-BR" dirty="0"/>
              <a:t> </a:t>
            </a:r>
            <a:r>
              <a:rPr lang="pt-BR" dirty="0" err="1"/>
              <a:t>mujer</a:t>
            </a:r>
            <a:r>
              <a:rPr lang="pt-BR" dirty="0"/>
              <a:t>” ...</a:t>
            </a:r>
          </a:p>
          <a:p>
            <a:pPr marL="68580" indent="0">
              <a:buNone/>
            </a:pPr>
            <a:r>
              <a:rPr lang="pt-BR" dirty="0"/>
              <a:t> </a:t>
            </a:r>
          </a:p>
          <a:p>
            <a:r>
              <a:rPr lang="pt-BR" dirty="0" err="1"/>
              <a:t>Vuelve</a:t>
            </a:r>
            <a:r>
              <a:rPr lang="pt-BR" dirty="0"/>
              <a:t> al término genérico de humano</a:t>
            </a:r>
          </a:p>
          <a:p>
            <a:r>
              <a:rPr lang="pt-BR" dirty="0"/>
              <a:t>"</a:t>
            </a:r>
            <a:r>
              <a:rPr lang="pt-BR" dirty="0" err="1"/>
              <a:t>Conocer</a:t>
            </a:r>
            <a:r>
              <a:rPr lang="pt-BR" dirty="0"/>
              <a:t>" era prerrogativa de </a:t>
            </a:r>
            <a:r>
              <a:rPr lang="pt-BR" dirty="0" err="1"/>
              <a:t>Dios</a:t>
            </a:r>
            <a:endParaRPr lang="pt-BR" dirty="0"/>
          </a:p>
          <a:p>
            <a:r>
              <a:rPr lang="pt-BR" dirty="0"/>
              <a:t>La </a:t>
            </a:r>
            <a:r>
              <a:rPr lang="pt-BR" dirty="0" err="1"/>
              <a:t>mujer</a:t>
            </a:r>
            <a:r>
              <a:rPr lang="pt-BR" dirty="0"/>
              <a:t> como objeto a ser </a:t>
            </a:r>
            <a:r>
              <a:rPr lang="pt-BR" dirty="0" err="1"/>
              <a:t>conocido</a:t>
            </a:r>
            <a:r>
              <a:rPr lang="pt-BR" dirty="0"/>
              <a:t>,</a:t>
            </a:r>
          </a:p>
          <a:p>
            <a:r>
              <a:rPr lang="pt-BR" dirty="0"/>
              <a:t>Diferente </a:t>
            </a:r>
            <a:r>
              <a:rPr lang="pt-BR" dirty="0" err="1"/>
              <a:t>del</a:t>
            </a:r>
            <a:r>
              <a:rPr lang="pt-BR" dirty="0"/>
              <a:t> "</a:t>
            </a:r>
            <a:r>
              <a:rPr lang="pt-BR" dirty="0" err="1"/>
              <a:t>unirse</a:t>
            </a:r>
            <a:r>
              <a:rPr lang="pt-BR" dirty="0"/>
              <a:t>" anterior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Negação e negociação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"... y </a:t>
            </a:r>
            <a:r>
              <a:rPr lang="pt-BR" dirty="0" err="1"/>
              <a:t>ella</a:t>
            </a:r>
            <a:r>
              <a:rPr lang="pt-BR" dirty="0"/>
              <a:t> se </a:t>
            </a:r>
            <a:r>
              <a:rPr lang="pt-BR" dirty="0" err="1"/>
              <a:t>quedó</a:t>
            </a:r>
            <a:r>
              <a:rPr lang="pt-BR" dirty="0"/>
              <a:t> </a:t>
            </a:r>
            <a:r>
              <a:rPr lang="pt-BR" dirty="0" err="1"/>
              <a:t>embarazada</a:t>
            </a:r>
            <a:r>
              <a:rPr lang="pt-BR" dirty="0"/>
              <a:t> y </a:t>
            </a:r>
            <a:r>
              <a:rPr lang="pt-BR" dirty="0" err="1"/>
              <a:t>dio</a:t>
            </a:r>
            <a:r>
              <a:rPr lang="pt-BR" dirty="0"/>
              <a:t> a luz a </a:t>
            </a:r>
            <a:r>
              <a:rPr lang="pt-BR" dirty="0" err="1"/>
              <a:t>Caín</a:t>
            </a:r>
            <a:r>
              <a:rPr lang="pt-BR" dirty="0"/>
              <a:t> y </a:t>
            </a:r>
            <a:r>
              <a:rPr lang="pt-BR" dirty="0" err="1"/>
              <a:t>ella</a:t>
            </a:r>
            <a:r>
              <a:rPr lang="pt-BR" dirty="0"/>
              <a:t> </a:t>
            </a:r>
            <a:r>
              <a:rPr lang="pt-BR" dirty="0" err="1"/>
              <a:t>dijo</a:t>
            </a:r>
            <a:r>
              <a:rPr lang="pt-BR" dirty="0"/>
              <a:t>:" </a:t>
            </a:r>
            <a:r>
              <a:rPr lang="pt-BR" dirty="0" err="1"/>
              <a:t>Yo</a:t>
            </a:r>
            <a:r>
              <a:rPr lang="pt-BR" dirty="0"/>
              <a:t> </a:t>
            </a:r>
            <a:r>
              <a:rPr lang="pt-BR" dirty="0" err="1"/>
              <a:t>adquirí</a:t>
            </a:r>
            <a:r>
              <a:rPr lang="pt-BR" dirty="0"/>
              <a:t> (</a:t>
            </a:r>
            <a:r>
              <a:rPr lang="pt-BR" dirty="0" err="1"/>
              <a:t>qaniti</a:t>
            </a:r>
            <a:r>
              <a:rPr lang="pt-BR" dirty="0"/>
              <a:t>) </a:t>
            </a:r>
            <a:r>
              <a:rPr lang="pt-BR" dirty="0" err="1"/>
              <a:t>un</a:t>
            </a:r>
            <a:r>
              <a:rPr lang="pt-BR" dirty="0"/>
              <a:t> </a:t>
            </a:r>
            <a:r>
              <a:rPr lang="pt-BR" dirty="0" err="1"/>
              <a:t>hombre</a:t>
            </a:r>
            <a:r>
              <a:rPr lang="pt-BR" dirty="0"/>
              <a:t> </a:t>
            </a:r>
            <a:r>
              <a:rPr lang="pt-BR" dirty="0" err="1"/>
              <a:t>con</a:t>
            </a:r>
            <a:r>
              <a:rPr lang="pt-BR" dirty="0"/>
              <a:t> Adonai, ... "</a:t>
            </a:r>
          </a:p>
          <a:p>
            <a:r>
              <a:rPr lang="pt-BR" dirty="0"/>
              <a:t> </a:t>
            </a:r>
          </a:p>
          <a:p>
            <a:r>
              <a:rPr lang="pt-BR" dirty="0"/>
              <a:t> </a:t>
            </a:r>
          </a:p>
          <a:p>
            <a:r>
              <a:rPr lang="pt-BR" dirty="0" err="1"/>
              <a:t>Wenin</a:t>
            </a:r>
            <a:r>
              <a:rPr lang="pt-BR" dirty="0"/>
              <a:t>: "</a:t>
            </a:r>
            <a:r>
              <a:rPr lang="pt-BR" dirty="0" err="1"/>
              <a:t>ella</a:t>
            </a:r>
            <a:r>
              <a:rPr lang="pt-BR" dirty="0"/>
              <a:t> </a:t>
            </a:r>
            <a:r>
              <a:rPr lang="pt-BR" dirty="0" err="1"/>
              <a:t>sustituye</a:t>
            </a:r>
            <a:r>
              <a:rPr lang="pt-BR" dirty="0"/>
              <a:t> a </a:t>
            </a:r>
            <a:r>
              <a:rPr lang="pt-BR" dirty="0" err="1"/>
              <a:t>un</a:t>
            </a:r>
            <a:r>
              <a:rPr lang="pt-BR" dirty="0"/>
              <a:t> </a:t>
            </a:r>
            <a:r>
              <a:rPr lang="pt-BR" dirty="0" err="1"/>
              <a:t>hombre</a:t>
            </a:r>
            <a:r>
              <a:rPr lang="pt-BR" dirty="0"/>
              <a:t> que </a:t>
            </a:r>
            <a:r>
              <a:rPr lang="pt-BR" dirty="0" err="1"/>
              <a:t>la</a:t>
            </a:r>
            <a:r>
              <a:rPr lang="pt-BR" dirty="0"/>
              <a:t> domina por </a:t>
            </a:r>
            <a:r>
              <a:rPr lang="pt-BR" dirty="0" err="1"/>
              <a:t>un</a:t>
            </a:r>
            <a:r>
              <a:rPr lang="pt-BR" dirty="0"/>
              <a:t> </a:t>
            </a:r>
            <a:r>
              <a:rPr lang="pt-BR" dirty="0" err="1"/>
              <a:t>hombre</a:t>
            </a:r>
            <a:r>
              <a:rPr lang="pt-BR" dirty="0"/>
              <a:t> que </a:t>
            </a:r>
            <a:r>
              <a:rPr lang="pt-BR" dirty="0" err="1"/>
              <a:t>ella</a:t>
            </a:r>
            <a:r>
              <a:rPr lang="pt-BR" dirty="0"/>
              <a:t> </a:t>
            </a:r>
            <a:r>
              <a:rPr lang="pt-BR" dirty="0" err="1"/>
              <a:t>posee</a:t>
            </a:r>
            <a:r>
              <a:rPr lang="pt-BR" dirty="0"/>
              <a:t>"; 2011, p. 131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381403"/>
            <a:ext cx="7772400" cy="914400"/>
          </a:xfrm>
        </p:spPr>
        <p:txBody>
          <a:bodyPr/>
          <a:lstStyle/>
          <a:p>
            <a:r>
              <a:rPr lang="pt-BR" b="1" dirty="0" err="1"/>
              <a:t>Dios</a:t>
            </a:r>
            <a:r>
              <a:rPr lang="pt-BR" b="1" dirty="0"/>
              <a:t>(es) </a:t>
            </a:r>
            <a:r>
              <a:rPr lang="pt-BR" b="1" dirty="0" err="1"/>
              <a:t>en</a:t>
            </a:r>
            <a:r>
              <a:rPr lang="pt-BR" b="1" dirty="0"/>
              <a:t> várias </a:t>
            </a:r>
            <a:r>
              <a:rPr lang="pt-BR" b="1" dirty="0" err="1"/>
              <a:t>acciones</a:t>
            </a:r>
            <a:r>
              <a:rPr lang="pt-BR" b="1" dirty="0"/>
              <a:t> y dimensiones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b="1" dirty="0"/>
              <a:t> </a:t>
            </a:r>
            <a:r>
              <a:rPr lang="es-ES" b="1" dirty="0"/>
              <a:t>En un principio </a:t>
            </a:r>
            <a:r>
              <a:rPr lang="es-ES" b="1" dirty="0" err="1"/>
              <a:t>Elohims</a:t>
            </a:r>
            <a:r>
              <a:rPr lang="es-ES" b="1" dirty="0"/>
              <a:t> creaba los cielos y la tierra.</a:t>
            </a:r>
          </a:p>
          <a:p>
            <a:pPr>
              <a:buNone/>
            </a:pPr>
            <a:r>
              <a:rPr lang="es-ES" b="1" dirty="0"/>
              <a:t>La tierra era desorden y desierto</a:t>
            </a:r>
          </a:p>
          <a:p>
            <a:pPr>
              <a:buNone/>
            </a:pPr>
            <a:r>
              <a:rPr lang="es-ES" b="1" dirty="0"/>
              <a:t>Una oscuridad sobre las caras del abismo</a:t>
            </a:r>
          </a:p>
          <a:p>
            <a:pPr>
              <a:buNone/>
            </a:pPr>
            <a:r>
              <a:rPr lang="es-ES" b="1" dirty="0"/>
              <a:t>Pero el soplo (</a:t>
            </a:r>
            <a:r>
              <a:rPr lang="es-ES" b="1" dirty="0" err="1"/>
              <a:t>Ruah</a:t>
            </a:r>
            <a:r>
              <a:rPr lang="es-ES" b="1" dirty="0"/>
              <a:t>) de </a:t>
            </a:r>
            <a:r>
              <a:rPr lang="es-ES" b="1" dirty="0" err="1"/>
              <a:t>Elohîms</a:t>
            </a:r>
            <a:r>
              <a:rPr lang="es-ES" b="1" dirty="0"/>
              <a:t> chocaba</a:t>
            </a:r>
          </a:p>
          <a:p>
            <a:pPr>
              <a:buNone/>
            </a:pPr>
            <a:r>
              <a:rPr lang="es-ES" b="1" dirty="0"/>
              <a:t>sobre la cara de las aguas</a:t>
            </a:r>
          </a:p>
          <a:p>
            <a:pPr>
              <a:buNone/>
            </a:pPr>
            <a:r>
              <a:rPr lang="es-ES" b="1" dirty="0"/>
              <a:t>"</a:t>
            </a:r>
            <a:r>
              <a:rPr lang="es-ES" b="1" dirty="0" err="1"/>
              <a:t>Elohims</a:t>
            </a:r>
            <a:r>
              <a:rPr lang="es-ES" b="1" dirty="0"/>
              <a:t> dice 'una luz será'. Y es una luz.</a:t>
            </a:r>
            <a:endParaRPr lang="pt-BR" dirty="0"/>
          </a:p>
          <a:p>
            <a:pPr>
              <a:buNone/>
            </a:pP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  <p:extLst>
      <p:ext uri="{BB962C8B-B14F-4D97-AF65-F5344CB8AC3E}">
        <p14:creationId xmlns:p14="http://schemas.microsoft.com/office/powerpoint/2010/main" val="25682392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Violencia</a:t>
            </a:r>
            <a:r>
              <a:rPr lang="pt-BR" dirty="0"/>
              <a:t> relacional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"... </a:t>
            </a:r>
            <a:r>
              <a:rPr lang="pt-BR" dirty="0" err="1"/>
              <a:t>Caín</a:t>
            </a:r>
            <a:r>
              <a:rPr lang="pt-BR" dirty="0"/>
              <a:t> está mal </a:t>
            </a:r>
            <a:r>
              <a:rPr lang="pt-BR" dirty="0" err="1"/>
              <a:t>puesto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existencia</a:t>
            </a:r>
            <a:r>
              <a:rPr lang="pt-BR" dirty="0"/>
              <a:t>. </a:t>
            </a:r>
            <a:r>
              <a:rPr lang="pt-BR" dirty="0" err="1"/>
              <a:t>Él</a:t>
            </a:r>
            <a:r>
              <a:rPr lang="pt-BR" dirty="0"/>
              <a:t> es de súbito </a:t>
            </a:r>
            <a:r>
              <a:rPr lang="pt-BR" dirty="0" err="1"/>
              <a:t>inscripto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un</a:t>
            </a:r>
            <a:r>
              <a:rPr lang="pt-BR" dirty="0"/>
              <a:t> contexto que impregna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espíritu</a:t>
            </a:r>
            <a:r>
              <a:rPr lang="pt-BR" dirty="0"/>
              <a:t> de </a:t>
            </a:r>
            <a:r>
              <a:rPr lang="pt-BR" dirty="0" err="1"/>
              <a:t>codicia</a:t>
            </a:r>
            <a:r>
              <a:rPr lang="pt-BR" dirty="0"/>
              <a:t> y por </a:t>
            </a:r>
            <a:r>
              <a:rPr lang="pt-BR" dirty="0" err="1"/>
              <a:t>consiguiente</a:t>
            </a:r>
            <a:r>
              <a:rPr lang="pt-BR" dirty="0"/>
              <a:t>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deseo</a:t>
            </a:r>
            <a:r>
              <a:rPr lang="pt-BR" dirty="0"/>
              <a:t> de dominar o de </a:t>
            </a:r>
            <a:r>
              <a:rPr lang="pt-BR" dirty="0" err="1"/>
              <a:t>poseer</a:t>
            </a:r>
            <a:r>
              <a:rPr lang="pt-BR" dirty="0"/>
              <a:t>, </a:t>
            </a:r>
            <a:r>
              <a:rPr lang="pt-BR" dirty="0" err="1"/>
              <a:t>así</a:t>
            </a:r>
            <a:r>
              <a:rPr lang="pt-BR" dirty="0"/>
              <a:t> como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rivalidad</a:t>
            </a:r>
            <a:r>
              <a:rPr lang="pt-BR" dirty="0"/>
              <a:t> y </a:t>
            </a:r>
            <a:r>
              <a:rPr lang="pt-BR" dirty="0" err="1"/>
              <a:t>el</a:t>
            </a:r>
            <a:r>
              <a:rPr lang="pt-BR" dirty="0"/>
              <a:t> embuste - </a:t>
            </a:r>
            <a:r>
              <a:rPr lang="pt-BR" dirty="0" err="1"/>
              <a:t>semillas</a:t>
            </a:r>
            <a:r>
              <a:rPr lang="pt-BR" dirty="0"/>
              <a:t> de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serpiente</a:t>
            </a:r>
            <a:r>
              <a:rPr lang="pt-BR" dirty="0"/>
              <a:t>.</a:t>
            </a:r>
          </a:p>
          <a:p>
            <a:r>
              <a:rPr lang="pt-BR" dirty="0" err="1"/>
              <a:t>Así</a:t>
            </a:r>
            <a:r>
              <a:rPr lang="pt-BR" dirty="0"/>
              <a:t>, </a:t>
            </a:r>
            <a:r>
              <a:rPr lang="pt-BR" dirty="0" err="1"/>
              <a:t>sin</a:t>
            </a:r>
            <a:r>
              <a:rPr lang="pt-BR" dirty="0"/>
              <a:t> </a:t>
            </a:r>
            <a:r>
              <a:rPr lang="pt-BR" dirty="0" err="1"/>
              <a:t>decirlo</a:t>
            </a:r>
            <a:r>
              <a:rPr lang="pt-BR" dirty="0"/>
              <a:t> a </a:t>
            </a:r>
            <a:r>
              <a:rPr lang="pt-BR" dirty="0" err="1"/>
              <a:t>las</a:t>
            </a:r>
            <a:r>
              <a:rPr lang="pt-BR" dirty="0"/>
              <a:t> claras, </a:t>
            </a:r>
            <a:r>
              <a:rPr lang="pt-BR" dirty="0" err="1"/>
              <a:t>el</a:t>
            </a:r>
            <a:r>
              <a:rPr lang="pt-BR" dirty="0"/>
              <a:t> narrador </a:t>
            </a:r>
            <a:r>
              <a:rPr lang="pt-BR" dirty="0" err="1"/>
              <a:t>sugiere</a:t>
            </a:r>
            <a:r>
              <a:rPr lang="pt-BR" dirty="0"/>
              <a:t> de improviso que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violencia</a:t>
            </a:r>
            <a:r>
              <a:rPr lang="pt-BR" dirty="0"/>
              <a:t> precede a </a:t>
            </a:r>
            <a:r>
              <a:rPr lang="pt-BR" dirty="0" err="1"/>
              <a:t>Caín</a:t>
            </a:r>
            <a:r>
              <a:rPr lang="pt-BR" dirty="0"/>
              <a:t>, al menos </a:t>
            </a:r>
            <a:r>
              <a:rPr lang="pt-BR" dirty="0" err="1"/>
              <a:t>esa</a:t>
            </a:r>
            <a:r>
              <a:rPr lang="pt-BR" dirty="0"/>
              <a:t> </a:t>
            </a:r>
            <a:r>
              <a:rPr lang="pt-BR" dirty="0" err="1"/>
              <a:t>violencia</a:t>
            </a:r>
            <a:r>
              <a:rPr lang="pt-BR" dirty="0"/>
              <a:t> que se </a:t>
            </a:r>
            <a:r>
              <a:rPr lang="pt-BR" dirty="0" err="1"/>
              <a:t>hace</a:t>
            </a:r>
            <a:r>
              <a:rPr lang="pt-BR" dirty="0"/>
              <a:t> al </a:t>
            </a:r>
            <a:r>
              <a:rPr lang="pt-BR" dirty="0" err="1"/>
              <a:t>otro</a:t>
            </a:r>
            <a:r>
              <a:rPr lang="pt-BR" dirty="0"/>
              <a:t> si se </a:t>
            </a:r>
            <a:r>
              <a:rPr lang="pt-BR" dirty="0" err="1"/>
              <a:t>niega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él</a:t>
            </a:r>
            <a:r>
              <a:rPr lang="pt-BR" dirty="0"/>
              <a:t>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sujeto</a:t>
            </a:r>
            <a:r>
              <a:rPr lang="pt-BR" dirty="0"/>
              <a:t>. (</a:t>
            </a:r>
            <a:r>
              <a:rPr lang="pt-BR" dirty="0" err="1"/>
              <a:t>Wenin</a:t>
            </a:r>
            <a:r>
              <a:rPr lang="pt-BR" dirty="0"/>
              <a:t>, 2011: 132)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772400" cy="914400"/>
          </a:xfrm>
        </p:spPr>
        <p:txBody>
          <a:bodyPr/>
          <a:lstStyle/>
          <a:p>
            <a:r>
              <a:rPr lang="pt-BR" dirty="0"/>
              <a:t>Abel: de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insignificancia</a:t>
            </a:r>
            <a:r>
              <a:rPr lang="pt-BR" dirty="0"/>
              <a:t> a </a:t>
            </a:r>
            <a:r>
              <a:rPr lang="pt-BR" dirty="0" err="1"/>
              <a:t>la</a:t>
            </a:r>
            <a:r>
              <a:rPr lang="pt-BR" dirty="0"/>
              <a:t> mirada de </a:t>
            </a:r>
            <a:r>
              <a:rPr lang="pt-BR" dirty="0" err="1"/>
              <a:t>Dios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2286000"/>
            <a:ext cx="7772400" cy="4572000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pt-BR" dirty="0"/>
              <a:t>"... y </a:t>
            </a:r>
            <a:r>
              <a:rPr lang="pt-BR" dirty="0" err="1"/>
              <a:t>ella</a:t>
            </a:r>
            <a:r>
              <a:rPr lang="pt-BR" dirty="0"/>
              <a:t> </a:t>
            </a:r>
            <a:r>
              <a:rPr lang="pt-BR" dirty="0" err="1"/>
              <a:t>continuó</a:t>
            </a:r>
            <a:r>
              <a:rPr lang="pt-BR" dirty="0"/>
              <a:t> dando a luz a </a:t>
            </a:r>
            <a:r>
              <a:rPr lang="pt-BR" dirty="0" err="1"/>
              <a:t>su</a:t>
            </a:r>
            <a:r>
              <a:rPr lang="pt-BR" dirty="0"/>
              <a:t> </a:t>
            </a:r>
            <a:r>
              <a:rPr lang="pt-BR" dirty="0" err="1"/>
              <a:t>hermano</a:t>
            </a:r>
            <a:r>
              <a:rPr lang="pt-BR" dirty="0"/>
              <a:t> Abel" (Abel = vapor, humo).</a:t>
            </a:r>
          </a:p>
          <a:p>
            <a:pPr marL="68580" indent="0">
              <a:buNone/>
            </a:pPr>
            <a:r>
              <a:rPr lang="pt-BR" dirty="0"/>
              <a:t> </a:t>
            </a:r>
          </a:p>
          <a:p>
            <a:pPr marL="68580" indent="0">
              <a:buNone/>
            </a:pPr>
            <a:r>
              <a:rPr lang="pt-BR" dirty="0"/>
              <a:t>"De </a:t>
            </a:r>
            <a:r>
              <a:rPr lang="pt-BR" dirty="0" err="1"/>
              <a:t>un</a:t>
            </a:r>
            <a:r>
              <a:rPr lang="pt-BR" dirty="0"/>
              <a:t> lado, </a:t>
            </a:r>
            <a:r>
              <a:rPr lang="pt-BR" dirty="0" err="1"/>
              <a:t>un</a:t>
            </a:r>
            <a:r>
              <a:rPr lang="pt-BR" dirty="0"/>
              <a:t> </a:t>
            </a:r>
            <a:r>
              <a:rPr lang="pt-BR" dirty="0" err="1"/>
              <a:t>hijo</a:t>
            </a:r>
            <a:r>
              <a:rPr lang="pt-BR" dirty="0"/>
              <a:t> </a:t>
            </a:r>
            <a:r>
              <a:rPr lang="pt-BR" dirty="0" err="1"/>
              <a:t>alzado</a:t>
            </a:r>
            <a:r>
              <a:rPr lang="pt-BR" dirty="0"/>
              <a:t> a </a:t>
            </a:r>
            <a:r>
              <a:rPr lang="pt-BR" dirty="0" err="1"/>
              <a:t>las</a:t>
            </a:r>
            <a:r>
              <a:rPr lang="pt-BR" dirty="0"/>
              <a:t> </a:t>
            </a:r>
            <a:r>
              <a:rPr lang="pt-BR" dirty="0" err="1"/>
              <a:t>nubes</a:t>
            </a:r>
            <a:r>
              <a:rPr lang="pt-BR" dirty="0"/>
              <a:t> porque completa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deseo</a:t>
            </a:r>
            <a:r>
              <a:rPr lang="pt-BR" dirty="0"/>
              <a:t> de </a:t>
            </a:r>
            <a:r>
              <a:rPr lang="pt-BR" dirty="0" err="1"/>
              <a:t>su</a:t>
            </a:r>
            <a:r>
              <a:rPr lang="pt-BR" dirty="0"/>
              <a:t> madre, a </a:t>
            </a:r>
            <a:r>
              <a:rPr lang="pt-BR" dirty="0" err="1"/>
              <a:t>los</a:t>
            </a:r>
            <a:r>
              <a:rPr lang="pt-BR" dirty="0"/>
              <a:t> </a:t>
            </a:r>
            <a:r>
              <a:rPr lang="pt-BR" dirty="0" err="1"/>
              <a:t>ojos</a:t>
            </a:r>
            <a:r>
              <a:rPr lang="pt-BR" dirty="0"/>
              <a:t> de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cual</a:t>
            </a:r>
            <a:r>
              <a:rPr lang="pt-BR" dirty="0"/>
              <a:t> es semideus;</a:t>
            </a:r>
          </a:p>
          <a:p>
            <a:pPr marL="68580" indent="0">
              <a:buNone/>
            </a:pPr>
            <a:r>
              <a:rPr lang="pt-BR" dirty="0"/>
              <a:t> De </a:t>
            </a:r>
            <a:r>
              <a:rPr lang="pt-BR" dirty="0" err="1"/>
              <a:t>otro</a:t>
            </a:r>
            <a:r>
              <a:rPr lang="pt-BR" dirty="0"/>
              <a:t> lado, </a:t>
            </a:r>
            <a:r>
              <a:rPr lang="pt-BR" dirty="0" err="1"/>
              <a:t>un</a:t>
            </a:r>
            <a:r>
              <a:rPr lang="pt-BR" dirty="0"/>
              <a:t> </a:t>
            </a:r>
            <a:r>
              <a:rPr lang="pt-BR" dirty="0" err="1"/>
              <a:t>hermano</a:t>
            </a:r>
            <a:r>
              <a:rPr lang="pt-BR" dirty="0"/>
              <a:t> que </a:t>
            </a:r>
            <a:r>
              <a:rPr lang="pt-BR" dirty="0" err="1"/>
              <a:t>sólo</a:t>
            </a:r>
            <a:r>
              <a:rPr lang="pt-BR" dirty="0"/>
              <a:t> existe, que no </a:t>
            </a:r>
            <a:r>
              <a:rPr lang="pt-BR" dirty="0" err="1"/>
              <a:t>tiene</a:t>
            </a:r>
            <a:r>
              <a:rPr lang="pt-BR" dirty="0"/>
              <a:t> peso </a:t>
            </a:r>
            <a:r>
              <a:rPr lang="pt-BR" dirty="0" err="1"/>
              <a:t>alguno</a:t>
            </a:r>
            <a:r>
              <a:rPr lang="pt-BR" dirty="0"/>
              <a:t>. "(</a:t>
            </a:r>
            <a:r>
              <a:rPr lang="pt-BR" dirty="0" err="1"/>
              <a:t>Wenin</a:t>
            </a:r>
            <a:r>
              <a:rPr lang="pt-BR" dirty="0"/>
              <a:t>, 2011, p. 133)</a:t>
            </a:r>
          </a:p>
          <a:p>
            <a:pPr marL="68580" indent="0">
              <a:buNone/>
            </a:pPr>
            <a:r>
              <a:rPr lang="pt-BR" dirty="0"/>
              <a:t> </a:t>
            </a:r>
          </a:p>
          <a:p>
            <a:pPr marL="68580" indent="0">
              <a:buNone/>
            </a:pPr>
            <a:r>
              <a:rPr lang="pt-BR" dirty="0"/>
              <a:t>"Y Abel </a:t>
            </a:r>
            <a:r>
              <a:rPr lang="pt-BR" dirty="0" err="1"/>
              <a:t>fue</a:t>
            </a:r>
            <a:r>
              <a:rPr lang="pt-BR" dirty="0"/>
              <a:t> pastor de </a:t>
            </a:r>
            <a:r>
              <a:rPr lang="pt-BR" dirty="0" err="1"/>
              <a:t>pequeños</a:t>
            </a:r>
            <a:r>
              <a:rPr lang="pt-BR" dirty="0"/>
              <a:t> </a:t>
            </a:r>
            <a:r>
              <a:rPr lang="pt-BR" dirty="0" err="1"/>
              <a:t>animales</a:t>
            </a:r>
            <a:r>
              <a:rPr lang="pt-BR" dirty="0"/>
              <a:t> </a:t>
            </a:r>
            <a:r>
              <a:rPr lang="pt-BR" dirty="0" err="1"/>
              <a:t>mientras</a:t>
            </a:r>
            <a:r>
              <a:rPr lang="pt-BR" dirty="0"/>
              <a:t> </a:t>
            </a:r>
            <a:r>
              <a:rPr lang="pt-BR" dirty="0" err="1"/>
              <a:t>Caín</a:t>
            </a:r>
            <a:r>
              <a:rPr lang="pt-BR" dirty="0"/>
              <a:t> era </a:t>
            </a:r>
            <a:r>
              <a:rPr lang="pt-BR" dirty="0" err="1"/>
              <a:t>trabajador</a:t>
            </a:r>
            <a:r>
              <a:rPr lang="pt-BR" dirty="0"/>
              <a:t> </a:t>
            </a:r>
            <a:r>
              <a:rPr lang="pt-BR" dirty="0" err="1"/>
              <a:t>del</a:t>
            </a:r>
            <a:r>
              <a:rPr lang="pt-BR" dirty="0"/>
              <a:t> </a:t>
            </a:r>
            <a:r>
              <a:rPr lang="pt-BR" dirty="0" err="1"/>
              <a:t>humus</a:t>
            </a:r>
            <a:r>
              <a:rPr lang="pt-BR" dirty="0"/>
              <a:t>. ..</a:t>
            </a:r>
          </a:p>
          <a:p>
            <a:pPr marL="68580" indent="0">
              <a:buNone/>
            </a:pPr>
            <a:r>
              <a:rPr lang="pt-BR" dirty="0"/>
              <a:t>Y Adonai </a:t>
            </a:r>
            <a:r>
              <a:rPr lang="pt-BR" dirty="0" err="1"/>
              <a:t>apreció</a:t>
            </a:r>
            <a:r>
              <a:rPr lang="pt-BR" dirty="0"/>
              <a:t> a Abel y </a:t>
            </a:r>
            <a:r>
              <a:rPr lang="pt-BR" dirty="0" err="1"/>
              <a:t>su</a:t>
            </a:r>
            <a:r>
              <a:rPr lang="pt-BR" dirty="0"/>
              <a:t> </a:t>
            </a:r>
            <a:r>
              <a:rPr lang="pt-BR" dirty="0" err="1"/>
              <a:t>homenaje</a:t>
            </a:r>
            <a:r>
              <a:rPr lang="pt-BR" dirty="0"/>
              <a:t> ... "(4.4)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1497"/>
            <a:ext cx="9217024" cy="1165816"/>
          </a:xfrm>
        </p:spPr>
        <p:txBody>
          <a:bodyPr/>
          <a:lstStyle/>
          <a:p>
            <a:r>
              <a:rPr lang="pt-BR" dirty="0"/>
              <a:t>Interpelar a </a:t>
            </a:r>
            <a:r>
              <a:rPr lang="pt-BR" dirty="0" err="1"/>
              <a:t>Caín</a:t>
            </a:r>
            <a:r>
              <a:rPr lang="pt-BR" dirty="0"/>
              <a:t>, para instalar a </a:t>
            </a:r>
            <a:r>
              <a:rPr lang="pt-BR" dirty="0" err="1"/>
              <a:t>la</a:t>
            </a:r>
            <a:r>
              <a:rPr lang="pt-BR" dirty="0"/>
              <a:t> Lei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1844675"/>
            <a:ext cx="7772400" cy="4572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pt-BR" dirty="0" err="1"/>
              <a:t>Mientras</a:t>
            </a:r>
            <a:r>
              <a:rPr lang="pt-BR" dirty="0"/>
              <a:t> </a:t>
            </a:r>
            <a:r>
              <a:rPr lang="pt-BR" dirty="0" err="1"/>
              <a:t>Caín</a:t>
            </a:r>
            <a:r>
              <a:rPr lang="pt-BR" dirty="0"/>
              <a:t> y </a:t>
            </a:r>
            <a:r>
              <a:rPr lang="pt-BR" dirty="0" err="1"/>
              <a:t>su</a:t>
            </a:r>
            <a:r>
              <a:rPr lang="pt-BR" dirty="0"/>
              <a:t> </a:t>
            </a:r>
            <a:r>
              <a:rPr lang="pt-BR" dirty="0" err="1"/>
              <a:t>homenaje</a:t>
            </a:r>
            <a:r>
              <a:rPr lang="pt-BR" dirty="0"/>
              <a:t>, </a:t>
            </a:r>
            <a:r>
              <a:rPr lang="pt-BR" dirty="0" err="1"/>
              <a:t>él</a:t>
            </a:r>
            <a:r>
              <a:rPr lang="pt-BR" dirty="0"/>
              <a:t> no (</a:t>
            </a:r>
            <a:r>
              <a:rPr lang="pt-BR" dirty="0" err="1"/>
              <a:t>los</a:t>
            </a:r>
            <a:r>
              <a:rPr lang="pt-BR" dirty="0"/>
              <a:t>) </a:t>
            </a:r>
            <a:r>
              <a:rPr lang="pt-BR" dirty="0" err="1"/>
              <a:t>apreció</a:t>
            </a:r>
            <a:r>
              <a:rPr lang="pt-BR" dirty="0"/>
              <a:t>.</a:t>
            </a:r>
          </a:p>
          <a:p>
            <a:pPr marL="68580" indent="0">
              <a:buNone/>
            </a:pPr>
            <a:r>
              <a:rPr lang="pt-BR" dirty="0"/>
              <a:t>Y </a:t>
            </a:r>
            <a:r>
              <a:rPr lang="pt-BR" dirty="0" err="1"/>
              <a:t>esto</a:t>
            </a:r>
            <a:r>
              <a:rPr lang="pt-BR" dirty="0"/>
              <a:t> </a:t>
            </a:r>
            <a:r>
              <a:rPr lang="pt-BR" dirty="0" err="1"/>
              <a:t>quemó</a:t>
            </a:r>
            <a:r>
              <a:rPr lang="pt-BR" dirty="0"/>
              <a:t> </a:t>
            </a:r>
            <a:r>
              <a:rPr lang="pt-BR" dirty="0" err="1"/>
              <a:t>mucho</a:t>
            </a:r>
            <a:r>
              <a:rPr lang="pt-BR" dirty="0"/>
              <a:t> </a:t>
            </a:r>
            <a:r>
              <a:rPr lang="pt-BR" dirty="0" err="1"/>
              <a:t>Caín</a:t>
            </a:r>
            <a:r>
              <a:rPr lang="pt-BR" dirty="0"/>
              <a:t> y sus </a:t>
            </a:r>
            <a:r>
              <a:rPr lang="pt-BR" dirty="0" err="1"/>
              <a:t>rostros</a:t>
            </a:r>
            <a:r>
              <a:rPr lang="pt-BR" dirty="0"/>
              <a:t> </a:t>
            </a:r>
            <a:r>
              <a:rPr lang="pt-BR" dirty="0" err="1"/>
              <a:t>cayeron</a:t>
            </a:r>
            <a:r>
              <a:rPr lang="pt-BR" dirty="0"/>
              <a:t>, y Adonai </a:t>
            </a:r>
            <a:r>
              <a:rPr lang="pt-BR" dirty="0" err="1"/>
              <a:t>le</a:t>
            </a:r>
            <a:r>
              <a:rPr lang="pt-BR" dirty="0"/>
              <a:t> </a:t>
            </a:r>
            <a:r>
              <a:rPr lang="pt-BR" dirty="0" err="1"/>
              <a:t>dijo</a:t>
            </a:r>
            <a:r>
              <a:rPr lang="pt-BR" dirty="0"/>
              <a:t> a </a:t>
            </a:r>
            <a:r>
              <a:rPr lang="pt-BR" dirty="0" err="1"/>
              <a:t>Caín</a:t>
            </a:r>
            <a:r>
              <a:rPr lang="pt-BR" dirty="0"/>
              <a:t>:</a:t>
            </a:r>
          </a:p>
          <a:p>
            <a:pPr marL="68580" indent="0">
              <a:buNone/>
            </a:pPr>
            <a:r>
              <a:rPr lang="pt-BR" dirty="0"/>
              <a:t>¿”Por </a:t>
            </a:r>
            <a:r>
              <a:rPr lang="pt-BR" dirty="0" err="1"/>
              <a:t>qué</a:t>
            </a:r>
            <a:r>
              <a:rPr lang="pt-BR" dirty="0"/>
              <a:t> te </a:t>
            </a:r>
            <a:r>
              <a:rPr lang="pt-BR" dirty="0" err="1"/>
              <a:t>quema</a:t>
            </a:r>
            <a:r>
              <a:rPr lang="pt-BR" dirty="0"/>
              <a:t> para ti y por </a:t>
            </a:r>
            <a:r>
              <a:rPr lang="pt-BR" dirty="0" err="1"/>
              <a:t>qué</a:t>
            </a:r>
            <a:r>
              <a:rPr lang="pt-BR" dirty="0"/>
              <a:t> </a:t>
            </a:r>
            <a:r>
              <a:rPr lang="pt-BR" dirty="0" err="1"/>
              <a:t>tus</a:t>
            </a:r>
            <a:r>
              <a:rPr lang="pt-BR" dirty="0"/>
              <a:t> </a:t>
            </a:r>
            <a:r>
              <a:rPr lang="pt-BR" dirty="0" err="1"/>
              <a:t>rostros</a:t>
            </a:r>
            <a:r>
              <a:rPr lang="pt-BR" dirty="0"/>
              <a:t> </a:t>
            </a:r>
            <a:r>
              <a:rPr lang="pt-BR" dirty="0" err="1"/>
              <a:t>cayeron</a:t>
            </a:r>
            <a:r>
              <a:rPr lang="pt-BR" dirty="0"/>
              <a:t>? ¿No es, si </a:t>
            </a:r>
            <a:r>
              <a:rPr lang="pt-BR" dirty="0" err="1"/>
              <a:t>haces</a:t>
            </a:r>
            <a:r>
              <a:rPr lang="pt-BR" dirty="0"/>
              <a:t> </a:t>
            </a:r>
            <a:r>
              <a:rPr lang="pt-BR" dirty="0" err="1"/>
              <a:t>bien</a:t>
            </a:r>
            <a:r>
              <a:rPr lang="pt-BR" dirty="0"/>
              <a:t>, levantar?</a:t>
            </a:r>
          </a:p>
          <a:p>
            <a:pPr marL="68580" indent="0">
              <a:buNone/>
            </a:pPr>
            <a:r>
              <a:rPr lang="pt-BR" dirty="0"/>
              <a:t>Pero si no </a:t>
            </a:r>
            <a:r>
              <a:rPr lang="pt-BR" dirty="0" err="1"/>
              <a:t>haces</a:t>
            </a:r>
            <a:r>
              <a:rPr lang="pt-BR" dirty="0"/>
              <a:t> </a:t>
            </a:r>
            <a:r>
              <a:rPr lang="pt-BR" dirty="0" err="1"/>
              <a:t>bien</a:t>
            </a:r>
            <a:r>
              <a:rPr lang="pt-BR" dirty="0"/>
              <a:t>,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la</a:t>
            </a:r>
            <a:r>
              <a:rPr lang="pt-BR" dirty="0"/>
              <a:t> apertura, malogro está agachado [al </a:t>
            </a:r>
            <a:r>
              <a:rPr lang="pt-BR" dirty="0" err="1"/>
              <a:t>acecho</a:t>
            </a:r>
            <a:r>
              <a:rPr lang="pt-BR" dirty="0"/>
              <a:t>] y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dirección</a:t>
            </a:r>
            <a:r>
              <a:rPr lang="pt-BR" dirty="0"/>
              <a:t> de ti tu </a:t>
            </a:r>
            <a:r>
              <a:rPr lang="pt-BR" dirty="0" err="1"/>
              <a:t>avaricia</a:t>
            </a:r>
            <a:r>
              <a:rPr lang="pt-BR" dirty="0"/>
              <a:t>, pero </a:t>
            </a:r>
            <a:r>
              <a:rPr lang="pt-BR" dirty="0" err="1"/>
              <a:t>tú</a:t>
            </a:r>
            <a:r>
              <a:rPr lang="pt-BR" dirty="0"/>
              <a:t>, </a:t>
            </a:r>
            <a:r>
              <a:rPr lang="pt-BR" dirty="0" err="1"/>
              <a:t>tú</a:t>
            </a:r>
            <a:r>
              <a:rPr lang="pt-BR" dirty="0"/>
              <a:t> no </a:t>
            </a:r>
            <a:r>
              <a:rPr lang="pt-BR" dirty="0" err="1"/>
              <a:t>la</a:t>
            </a:r>
            <a:r>
              <a:rPr lang="pt-BR" dirty="0"/>
              <a:t> dominarás? "(4.5-7)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Domínio </a:t>
            </a:r>
            <a:r>
              <a:rPr lang="pt-BR" dirty="0" err="1"/>
              <a:t>del</a:t>
            </a:r>
            <a:r>
              <a:rPr lang="pt-BR" dirty="0"/>
              <a:t> mal mediante </a:t>
            </a:r>
            <a:r>
              <a:rPr lang="pt-BR" dirty="0" err="1"/>
              <a:t>palabra</a:t>
            </a:r>
            <a:r>
              <a:rPr lang="pt-BR" dirty="0"/>
              <a:t> x </a:t>
            </a:r>
            <a:r>
              <a:rPr lang="pt-BR" dirty="0" err="1"/>
              <a:t>regressión</a:t>
            </a:r>
            <a:r>
              <a:rPr lang="pt-BR" dirty="0"/>
              <a:t> al acto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400" y="2636912"/>
            <a:ext cx="7772400" cy="4572000"/>
          </a:xfrm>
        </p:spPr>
        <p:txBody>
          <a:bodyPr/>
          <a:lstStyle/>
          <a:p>
            <a:pPr marL="68580" indent="0">
              <a:buNone/>
            </a:pPr>
            <a:r>
              <a:rPr lang="pt-BR" dirty="0"/>
              <a:t>Y </a:t>
            </a:r>
            <a:r>
              <a:rPr lang="pt-BR" dirty="0" err="1"/>
              <a:t>Caín</a:t>
            </a:r>
            <a:r>
              <a:rPr lang="pt-BR" dirty="0"/>
              <a:t> </a:t>
            </a:r>
            <a:r>
              <a:rPr lang="pt-BR" dirty="0" err="1"/>
              <a:t>le</a:t>
            </a:r>
            <a:r>
              <a:rPr lang="pt-BR" dirty="0"/>
              <a:t> </a:t>
            </a:r>
            <a:r>
              <a:rPr lang="pt-BR" dirty="0" err="1"/>
              <a:t>dijo</a:t>
            </a:r>
            <a:r>
              <a:rPr lang="pt-BR" dirty="0"/>
              <a:t> a Abel a </a:t>
            </a:r>
            <a:r>
              <a:rPr lang="pt-BR" dirty="0" err="1"/>
              <a:t>su</a:t>
            </a:r>
            <a:r>
              <a:rPr lang="pt-BR" dirty="0"/>
              <a:t> Hermano</a:t>
            </a:r>
          </a:p>
          <a:p>
            <a:pPr marL="68580" indent="0">
              <a:buNone/>
            </a:pPr>
            <a:r>
              <a:rPr lang="pt-BR" dirty="0"/>
              <a:t>" ... "</a:t>
            </a:r>
          </a:p>
          <a:p>
            <a:pPr marL="68580" indent="0">
              <a:buNone/>
            </a:pPr>
            <a:r>
              <a:rPr lang="pt-BR" dirty="0"/>
              <a:t>Y </a:t>
            </a:r>
            <a:r>
              <a:rPr lang="pt-BR" dirty="0" err="1"/>
              <a:t>cuando</a:t>
            </a:r>
            <a:r>
              <a:rPr lang="pt-BR" dirty="0"/>
              <a:t> </a:t>
            </a:r>
            <a:r>
              <a:rPr lang="pt-BR" dirty="0" err="1"/>
              <a:t>estaban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el</a:t>
            </a:r>
            <a:r>
              <a:rPr lang="pt-BR" dirty="0"/>
              <a:t> campo, </a:t>
            </a:r>
            <a:r>
              <a:rPr lang="pt-BR" dirty="0" err="1"/>
              <a:t>Caín</a:t>
            </a:r>
            <a:r>
              <a:rPr lang="pt-BR" dirty="0"/>
              <a:t> se </a:t>
            </a:r>
            <a:r>
              <a:rPr lang="pt-BR" dirty="0" err="1"/>
              <a:t>lanzó</a:t>
            </a:r>
            <a:r>
              <a:rPr lang="pt-BR" dirty="0"/>
              <a:t> sobre Abel a </a:t>
            </a:r>
            <a:r>
              <a:rPr lang="pt-BR" dirty="0" err="1"/>
              <a:t>su</a:t>
            </a:r>
            <a:r>
              <a:rPr lang="pt-BR" dirty="0"/>
              <a:t> </a:t>
            </a:r>
            <a:r>
              <a:rPr lang="pt-BR" dirty="0" err="1"/>
              <a:t>hermano</a:t>
            </a:r>
            <a:r>
              <a:rPr lang="pt-BR" dirty="0"/>
              <a:t> y </a:t>
            </a:r>
            <a:r>
              <a:rPr lang="pt-BR" dirty="0" err="1"/>
              <a:t>lo</a:t>
            </a:r>
            <a:r>
              <a:rPr lang="pt-BR" dirty="0"/>
              <a:t> </a:t>
            </a:r>
            <a:r>
              <a:rPr lang="pt-BR" dirty="0" err="1"/>
              <a:t>mató</a:t>
            </a:r>
            <a:r>
              <a:rPr lang="pt-BR" dirty="0"/>
              <a:t>.</a:t>
            </a:r>
          </a:p>
          <a:p>
            <a:pPr marL="68580" indent="0">
              <a:buNone/>
            </a:pPr>
            <a:r>
              <a:rPr lang="pt-BR" dirty="0"/>
              <a:t>			 </a:t>
            </a:r>
            <a:r>
              <a:rPr lang="pt-BR" dirty="0" err="1"/>
              <a:t>Gen</a:t>
            </a:r>
            <a:r>
              <a:rPr lang="pt-BR" dirty="0"/>
              <a:t> 4. 8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Deus marca Caim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pt-BR" dirty="0"/>
              <a:t>Marca que es </a:t>
            </a:r>
            <a:r>
              <a:rPr lang="pt-BR" dirty="0" err="1"/>
              <a:t>protección</a:t>
            </a:r>
            <a:r>
              <a:rPr lang="pt-BR" dirty="0"/>
              <a:t> y </a:t>
            </a:r>
            <a:r>
              <a:rPr lang="pt-BR" dirty="0" err="1"/>
              <a:t>maldición</a:t>
            </a:r>
            <a:endParaRPr lang="pt-BR" dirty="0"/>
          </a:p>
          <a:p>
            <a:pPr marL="68580" indent="0">
              <a:buNone/>
            </a:pPr>
            <a:r>
              <a:rPr lang="pt-BR" dirty="0"/>
              <a:t> </a:t>
            </a:r>
          </a:p>
          <a:p>
            <a:pPr marL="68580" indent="0">
              <a:buNone/>
            </a:pPr>
            <a:r>
              <a:rPr lang="pt-BR" dirty="0" err="1"/>
              <a:t>Dios</a:t>
            </a:r>
            <a:r>
              <a:rPr lang="pt-BR" dirty="0"/>
              <a:t> </a:t>
            </a:r>
            <a:r>
              <a:rPr lang="pt-BR" dirty="0" err="1"/>
              <a:t>sale</a:t>
            </a:r>
            <a:r>
              <a:rPr lang="pt-BR" dirty="0"/>
              <a:t> </a:t>
            </a:r>
            <a:r>
              <a:rPr lang="pt-BR" dirty="0" err="1"/>
              <a:t>con</a:t>
            </a:r>
            <a:r>
              <a:rPr lang="pt-BR" dirty="0"/>
              <a:t> </a:t>
            </a:r>
            <a:r>
              <a:rPr lang="pt-BR" dirty="0" err="1"/>
              <a:t>Caín</a:t>
            </a:r>
            <a:endParaRPr lang="pt-BR" dirty="0"/>
          </a:p>
          <a:p>
            <a:pPr marL="68580" indent="0">
              <a:buNone/>
            </a:pPr>
            <a:r>
              <a:rPr lang="pt-BR" dirty="0"/>
              <a:t> </a:t>
            </a:r>
          </a:p>
          <a:p>
            <a:pPr marL="68580" indent="0">
              <a:buNone/>
            </a:pPr>
            <a:r>
              <a:rPr lang="pt-BR" dirty="0" err="1"/>
              <a:t>Caín</a:t>
            </a:r>
            <a:r>
              <a:rPr lang="pt-BR" dirty="0"/>
              <a:t> </a:t>
            </a:r>
            <a:r>
              <a:rPr lang="pt-BR" dirty="0" err="1"/>
              <a:t>construye</a:t>
            </a:r>
            <a:r>
              <a:rPr lang="pt-BR" dirty="0"/>
              <a:t> una </a:t>
            </a:r>
            <a:r>
              <a:rPr lang="pt-BR" dirty="0" err="1"/>
              <a:t>ciudad</a:t>
            </a:r>
            <a:r>
              <a:rPr lang="pt-BR" dirty="0"/>
              <a:t> y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nombra</a:t>
            </a:r>
            <a:r>
              <a:rPr lang="pt-BR" dirty="0"/>
              <a:t> </a:t>
            </a:r>
            <a:r>
              <a:rPr lang="pt-BR" dirty="0" err="1"/>
              <a:t>con</a:t>
            </a:r>
            <a:r>
              <a:rPr lang="pt-BR" dirty="0"/>
              <a:t> </a:t>
            </a:r>
            <a:r>
              <a:rPr lang="pt-BR" dirty="0" err="1"/>
              <a:t>el</a:t>
            </a:r>
            <a:r>
              <a:rPr lang="pt-BR" dirty="0"/>
              <a:t> </a:t>
            </a:r>
            <a:r>
              <a:rPr lang="pt-BR" dirty="0" err="1"/>
              <a:t>hijo</a:t>
            </a:r>
            <a:endParaRPr lang="pt-BR" dirty="0"/>
          </a:p>
          <a:p>
            <a:pPr marL="68580" indent="0">
              <a:buNone/>
            </a:pPr>
            <a:r>
              <a:rPr lang="pt-BR" dirty="0"/>
              <a:t>La referencia es interna, no más </a:t>
            </a:r>
            <a:r>
              <a:rPr lang="pt-BR" dirty="0" err="1"/>
              <a:t>allá</a:t>
            </a:r>
            <a:r>
              <a:rPr lang="pt-BR" dirty="0"/>
              <a:t> de </a:t>
            </a:r>
            <a:r>
              <a:rPr lang="pt-BR" dirty="0" err="1"/>
              <a:t>sí</a:t>
            </a:r>
            <a:endParaRPr lang="pt-BR" dirty="0"/>
          </a:p>
          <a:p>
            <a:pPr marL="68580" indent="0">
              <a:buNone/>
            </a:pPr>
            <a:r>
              <a:rPr lang="pt-BR" dirty="0"/>
              <a:t>No </a:t>
            </a:r>
            <a:r>
              <a:rPr lang="pt-BR" dirty="0" err="1"/>
              <a:t>hay</a:t>
            </a:r>
            <a:r>
              <a:rPr lang="pt-BR" dirty="0"/>
              <a:t> más </a:t>
            </a:r>
            <a:r>
              <a:rPr lang="pt-BR" dirty="0" err="1"/>
              <a:t>relación</a:t>
            </a:r>
            <a:r>
              <a:rPr lang="pt-BR" dirty="0"/>
              <a:t> </a:t>
            </a:r>
            <a:r>
              <a:rPr lang="pt-BR" dirty="0" err="1"/>
              <a:t>con</a:t>
            </a:r>
            <a:r>
              <a:rPr lang="pt-BR" dirty="0"/>
              <a:t> </a:t>
            </a:r>
            <a:r>
              <a:rPr lang="pt-BR" dirty="0" err="1"/>
              <a:t>Dios</a:t>
            </a:r>
            <a:r>
              <a:rPr lang="pt-BR" dirty="0"/>
              <a:t> para saber </a:t>
            </a:r>
            <a:r>
              <a:rPr lang="pt-BR" dirty="0" err="1"/>
              <a:t>su</a:t>
            </a:r>
            <a:r>
              <a:rPr lang="pt-BR" dirty="0"/>
              <a:t> </a:t>
            </a:r>
            <a:r>
              <a:rPr lang="pt-BR" dirty="0" err="1"/>
              <a:t>identidad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23528" y="146008"/>
            <a:ext cx="8229600" cy="1066800"/>
          </a:xfrm>
        </p:spPr>
        <p:txBody>
          <a:bodyPr/>
          <a:lstStyle/>
          <a:p>
            <a:r>
              <a:rPr lang="pt-BR" dirty="0"/>
              <a:t>La adolescente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399728" y="1070424"/>
            <a:ext cx="4038600" cy="4997450"/>
          </a:xfrm>
        </p:spPr>
        <p:txBody>
          <a:bodyPr>
            <a:noAutofit/>
          </a:bodyPr>
          <a:lstStyle/>
          <a:p>
            <a:pPr marL="68580" indent="0">
              <a:spcBef>
                <a:spcPts val="0"/>
              </a:spcBef>
              <a:buNone/>
            </a:pPr>
            <a:r>
              <a:rPr lang="pt-BR" sz="2400" dirty="0" err="1"/>
              <a:t>Con</a:t>
            </a:r>
            <a:r>
              <a:rPr lang="pt-BR" sz="2400" dirty="0"/>
              <a:t> una </a:t>
            </a:r>
            <a:r>
              <a:rPr lang="pt-BR" sz="2400" dirty="0" err="1"/>
              <a:t>dosis</a:t>
            </a:r>
            <a:r>
              <a:rPr lang="pt-BR" sz="2400" dirty="0"/>
              <a:t> de barbitúricos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pt-BR" sz="2400" dirty="0" err="1"/>
              <a:t>mató</a:t>
            </a:r>
            <a:r>
              <a:rPr lang="pt-BR" sz="2400" dirty="0"/>
              <a:t> a todas </a:t>
            </a:r>
            <a:r>
              <a:rPr lang="pt-BR" sz="2400" dirty="0" err="1"/>
              <a:t>las</a:t>
            </a:r>
            <a:r>
              <a:rPr lang="pt-BR" sz="2400" dirty="0"/>
              <a:t> flores de </a:t>
            </a:r>
            <a:r>
              <a:rPr lang="pt-BR" sz="2400" dirty="0" err="1"/>
              <a:t>la</a:t>
            </a:r>
            <a:r>
              <a:rPr lang="pt-BR" sz="2400" dirty="0"/>
              <a:t> </a:t>
            </a:r>
            <a:r>
              <a:rPr lang="pt-BR" sz="2400" dirty="0" err="1"/>
              <a:t>ciudad</a:t>
            </a:r>
            <a:r>
              <a:rPr lang="pt-BR" sz="2400" dirty="0"/>
              <a:t>.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pt-BR" sz="2400" dirty="0"/>
              <a:t> 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pt-BR" sz="2400" dirty="0"/>
              <a:t>No </a:t>
            </a:r>
            <a:r>
              <a:rPr lang="pt-BR" sz="2400" dirty="0" err="1"/>
              <a:t>necesitaba</a:t>
            </a:r>
            <a:r>
              <a:rPr lang="pt-BR" sz="2400" dirty="0"/>
              <a:t>, </a:t>
            </a:r>
            <a:r>
              <a:rPr lang="pt-BR" sz="2400" dirty="0" err="1"/>
              <a:t>niña</a:t>
            </a:r>
            <a:r>
              <a:rPr lang="pt-BR" sz="2400" dirty="0"/>
              <a:t>,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pt-BR" sz="2400" dirty="0"/>
              <a:t>mamar, </a:t>
            </a:r>
            <a:r>
              <a:rPr lang="pt-BR" sz="2400" dirty="0" err="1"/>
              <a:t>con</a:t>
            </a:r>
            <a:r>
              <a:rPr lang="pt-BR" sz="2400" dirty="0"/>
              <a:t> tanta </a:t>
            </a:r>
            <a:r>
              <a:rPr lang="pt-BR" sz="2400" dirty="0" err="1"/>
              <a:t>agilidad</a:t>
            </a:r>
            <a:r>
              <a:rPr lang="pt-BR" sz="2400" dirty="0"/>
              <a:t>,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pt-BR" sz="2400" dirty="0" err="1"/>
              <a:t>el</a:t>
            </a:r>
            <a:r>
              <a:rPr lang="pt-BR" sz="2400" dirty="0"/>
              <a:t> ubre de </a:t>
            </a:r>
            <a:r>
              <a:rPr lang="pt-BR" sz="2400" dirty="0" err="1"/>
              <a:t>la</a:t>
            </a:r>
            <a:r>
              <a:rPr lang="pt-BR" sz="2400" dirty="0"/>
              <a:t> </a:t>
            </a:r>
            <a:r>
              <a:rPr lang="pt-BR" sz="2400" dirty="0" err="1"/>
              <a:t>oscuridad</a:t>
            </a:r>
            <a:r>
              <a:rPr lang="pt-BR" sz="2400" dirty="0"/>
              <a:t>.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pt-BR" sz="2400" dirty="0"/>
              <a:t> 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pt-BR" sz="2400" dirty="0" err="1"/>
              <a:t>Podrías</a:t>
            </a:r>
            <a:r>
              <a:rPr lang="pt-BR" sz="2400" dirty="0"/>
              <a:t> </a:t>
            </a:r>
            <a:r>
              <a:rPr lang="pt-BR" sz="2400" dirty="0" err="1"/>
              <a:t>haberte</a:t>
            </a:r>
            <a:r>
              <a:rPr lang="pt-BR" sz="2400" dirty="0"/>
              <a:t> sentado </a:t>
            </a:r>
            <a:r>
              <a:rPr lang="pt-BR" sz="2400" dirty="0" err="1"/>
              <a:t>en</a:t>
            </a:r>
            <a:r>
              <a:rPr lang="pt-BR" sz="2400" dirty="0"/>
              <a:t> </a:t>
            </a:r>
            <a:r>
              <a:rPr lang="pt-BR" sz="2400" dirty="0" err="1"/>
              <a:t>un</a:t>
            </a:r>
            <a:r>
              <a:rPr lang="pt-BR" sz="2400" dirty="0"/>
              <a:t> bar,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pt-BR" sz="2400" dirty="0" err="1"/>
              <a:t>bebiendo</a:t>
            </a:r>
            <a:r>
              <a:rPr lang="pt-BR" sz="2400" dirty="0"/>
              <a:t> una coca cola,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pt-BR" sz="2400" dirty="0"/>
              <a:t>o ido a saborear,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pt-BR" sz="2400" dirty="0" err="1"/>
              <a:t>en</a:t>
            </a:r>
            <a:r>
              <a:rPr lang="pt-BR" sz="2400" dirty="0"/>
              <a:t> </a:t>
            </a:r>
            <a:r>
              <a:rPr lang="pt-BR" sz="2400" dirty="0" err="1"/>
              <a:t>la</a:t>
            </a:r>
            <a:r>
              <a:rPr lang="pt-BR" sz="2400" dirty="0"/>
              <a:t> casa de </a:t>
            </a:r>
            <a:r>
              <a:rPr lang="pt-BR" sz="2400" dirty="0" err="1"/>
              <a:t>la</a:t>
            </a:r>
            <a:r>
              <a:rPr lang="pt-BR" sz="2400" dirty="0"/>
              <a:t> </a:t>
            </a:r>
            <a:r>
              <a:rPr lang="pt-BR" sz="2400" dirty="0" err="1"/>
              <a:t>abuela</a:t>
            </a:r>
            <a:r>
              <a:rPr lang="pt-BR" sz="2400" dirty="0"/>
              <a:t>,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pt-BR" sz="2400" dirty="0" err="1"/>
              <a:t>dulzuras</a:t>
            </a:r>
            <a:r>
              <a:rPr lang="pt-BR" sz="2400" dirty="0"/>
              <a:t> que solo </a:t>
            </a:r>
            <a:r>
              <a:rPr lang="pt-BR" sz="2400" dirty="0" err="1"/>
              <a:t>ella</a:t>
            </a:r>
            <a:r>
              <a:rPr lang="pt-BR" sz="2400" dirty="0"/>
              <a:t> </a:t>
            </a:r>
            <a:r>
              <a:rPr lang="pt-BR" sz="2400" dirty="0" err="1"/>
              <a:t>conoce</a:t>
            </a:r>
            <a:r>
              <a:rPr lang="pt-BR" sz="2400" dirty="0"/>
              <a:t>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s-AR" sz="2400" dirty="0"/>
              <a:t>¿Pero ... partir sin despedida?</a:t>
            </a:r>
          </a:p>
          <a:p>
            <a:pPr marL="68580" indent="0">
              <a:buNone/>
            </a:pPr>
            <a:r>
              <a:rPr lang="es-AR" sz="2400" dirty="0"/>
              <a:t> </a:t>
            </a:r>
          </a:p>
          <a:p>
            <a:pPr marL="68580" indent="0">
              <a:buNone/>
            </a:pPr>
            <a:r>
              <a:rPr lang="es-AR" sz="2400" dirty="0"/>
              <a:t>¡Sí, los jóvenes son una desgracia!</a:t>
            </a:r>
          </a:p>
          <a:p>
            <a:pPr marL="68580" indent="0">
              <a:buNone/>
            </a:pPr>
            <a:r>
              <a:rPr lang="es-AR" sz="2400" dirty="0"/>
              <a:t> </a:t>
            </a:r>
          </a:p>
          <a:p>
            <a:pPr marL="68580" indent="0">
              <a:buNone/>
            </a:pPr>
            <a:r>
              <a:rPr lang="es-AR" sz="2400" dirty="0"/>
              <a:t>Peores que ellos,</a:t>
            </a:r>
          </a:p>
          <a:p>
            <a:pPr marL="68580" indent="0">
              <a:buNone/>
            </a:pPr>
            <a:r>
              <a:rPr lang="es-AR" sz="2400" dirty="0"/>
              <a:t>los adultos que los hicieron</a:t>
            </a:r>
          </a:p>
          <a:p>
            <a:pPr marL="68580" indent="0">
              <a:buNone/>
            </a:pPr>
            <a:r>
              <a:rPr lang="es-AR" sz="2400" dirty="0"/>
              <a:t>A su imagen y semejanza.</a:t>
            </a:r>
          </a:p>
          <a:p>
            <a:pPr marL="68580" indent="0">
              <a:buNone/>
            </a:pPr>
            <a:endParaRPr lang="es-AR" sz="2400" dirty="0"/>
          </a:p>
          <a:p>
            <a:pPr marL="68580" indent="0">
              <a:buNone/>
            </a:pPr>
            <a:r>
              <a:rPr lang="es-AR" sz="2400" dirty="0" err="1"/>
              <a:t>Armindo</a:t>
            </a:r>
            <a:r>
              <a:rPr lang="es-AR" sz="2400" dirty="0"/>
              <a:t> </a:t>
            </a:r>
            <a:r>
              <a:rPr lang="es-AR" sz="2400" dirty="0" err="1"/>
              <a:t>Trevisan</a:t>
            </a:r>
            <a:endParaRPr lang="es-AR" sz="2400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La </a:t>
            </a:r>
            <a:r>
              <a:rPr lang="pt-BR" dirty="0" err="1"/>
              <a:t>gracia</a:t>
            </a:r>
            <a:r>
              <a:rPr lang="pt-BR" dirty="0"/>
              <a:t> de </a:t>
            </a:r>
            <a:r>
              <a:rPr lang="pt-BR" dirty="0" err="1"/>
              <a:t>la</a:t>
            </a:r>
            <a:r>
              <a:rPr lang="pt-BR" dirty="0"/>
              <a:t> </a:t>
            </a:r>
            <a:r>
              <a:rPr lang="pt-BR" dirty="0" err="1"/>
              <a:t>nueva</a:t>
            </a:r>
            <a:r>
              <a:rPr lang="pt-BR" dirty="0"/>
              <a:t> </a:t>
            </a:r>
            <a:r>
              <a:rPr lang="pt-BR" dirty="0" err="1"/>
              <a:t>oportunidad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pt-BR" dirty="0"/>
          </a:p>
          <a:p>
            <a:pPr marL="68580" indent="0">
              <a:buNone/>
            </a:pPr>
            <a:r>
              <a:rPr lang="pt-BR" dirty="0" err="1"/>
              <a:t>Adán</a:t>
            </a:r>
            <a:r>
              <a:rPr lang="pt-BR" dirty="0"/>
              <a:t> se </a:t>
            </a:r>
            <a:r>
              <a:rPr lang="pt-BR" dirty="0" err="1"/>
              <a:t>acostó</a:t>
            </a:r>
            <a:r>
              <a:rPr lang="pt-BR" dirty="0"/>
              <a:t> </a:t>
            </a:r>
            <a:r>
              <a:rPr lang="pt-BR" dirty="0" err="1"/>
              <a:t>otra</a:t>
            </a:r>
            <a:r>
              <a:rPr lang="pt-BR" dirty="0"/>
              <a:t> vez </a:t>
            </a:r>
            <a:r>
              <a:rPr lang="pt-BR" dirty="0" err="1"/>
              <a:t>con</a:t>
            </a:r>
            <a:r>
              <a:rPr lang="pt-BR" dirty="0"/>
              <a:t> </a:t>
            </a:r>
            <a:r>
              <a:rPr lang="pt-BR" dirty="0" err="1"/>
              <a:t>su</a:t>
            </a:r>
            <a:r>
              <a:rPr lang="pt-BR" dirty="0"/>
              <a:t> esposa. Ella </a:t>
            </a:r>
            <a:r>
              <a:rPr lang="pt-BR" dirty="0" err="1"/>
              <a:t>tuvo</a:t>
            </a:r>
            <a:r>
              <a:rPr lang="pt-BR" dirty="0"/>
              <a:t> </a:t>
            </a:r>
            <a:r>
              <a:rPr lang="pt-BR" dirty="0" err="1"/>
              <a:t>un</a:t>
            </a:r>
            <a:r>
              <a:rPr lang="pt-BR" dirty="0"/>
              <a:t> </a:t>
            </a:r>
            <a:r>
              <a:rPr lang="pt-BR" dirty="0" err="1"/>
              <a:t>hijo</a:t>
            </a:r>
            <a:r>
              <a:rPr lang="pt-BR" dirty="0"/>
              <a:t> que se </a:t>
            </a:r>
            <a:r>
              <a:rPr lang="pt-BR" dirty="0" err="1"/>
              <a:t>llamó</a:t>
            </a:r>
            <a:r>
              <a:rPr lang="pt-BR" dirty="0"/>
              <a:t> </a:t>
            </a:r>
            <a:r>
              <a:rPr lang="pt-BR" dirty="0" err="1"/>
              <a:t>Siete</a:t>
            </a:r>
            <a:r>
              <a:rPr lang="pt-BR" dirty="0"/>
              <a:t>. </a:t>
            </a:r>
            <a:r>
              <a:rPr lang="pt-BR" dirty="0" err="1"/>
              <a:t>Entonces</a:t>
            </a:r>
            <a:r>
              <a:rPr lang="pt-BR" dirty="0"/>
              <a:t>, </a:t>
            </a:r>
            <a:r>
              <a:rPr lang="pt-BR" dirty="0" err="1"/>
              <a:t>dijo</a:t>
            </a:r>
            <a:r>
              <a:rPr lang="pt-BR" dirty="0"/>
              <a:t>: “</a:t>
            </a:r>
            <a:r>
              <a:rPr lang="pt-BR" dirty="0" err="1"/>
              <a:t>Dios</a:t>
            </a:r>
            <a:r>
              <a:rPr lang="pt-BR" dirty="0"/>
              <a:t> me </a:t>
            </a:r>
            <a:r>
              <a:rPr lang="pt-BR" dirty="0" err="1"/>
              <a:t>dio</a:t>
            </a:r>
            <a:r>
              <a:rPr lang="pt-BR" dirty="0"/>
              <a:t> </a:t>
            </a:r>
            <a:r>
              <a:rPr lang="pt-BR" dirty="0" err="1"/>
              <a:t>otro</a:t>
            </a:r>
            <a:r>
              <a:rPr lang="pt-BR" dirty="0"/>
              <a:t> </a:t>
            </a:r>
            <a:r>
              <a:rPr lang="pt-BR" dirty="0" err="1"/>
              <a:t>hijo</a:t>
            </a:r>
            <a:r>
              <a:rPr lang="pt-BR" dirty="0"/>
              <a:t> </a:t>
            </a:r>
            <a:r>
              <a:rPr lang="pt-BR" dirty="0" err="1"/>
              <a:t>en</a:t>
            </a:r>
            <a:r>
              <a:rPr lang="pt-BR" dirty="0"/>
              <a:t> lugar de Abel, que </a:t>
            </a:r>
            <a:r>
              <a:rPr lang="pt-BR" dirty="0" err="1"/>
              <a:t>Caín</a:t>
            </a:r>
            <a:r>
              <a:rPr lang="pt-BR" dirty="0"/>
              <a:t> </a:t>
            </a:r>
            <a:r>
              <a:rPr lang="pt-BR" dirty="0" err="1"/>
              <a:t>mató</a:t>
            </a:r>
            <a:r>
              <a:rPr lang="pt-BR" dirty="0"/>
              <a:t>.” </a:t>
            </a:r>
          </a:p>
          <a:p>
            <a:pPr marL="68580" indent="0">
              <a:buNone/>
            </a:pPr>
            <a:r>
              <a:rPr lang="pt-BR" dirty="0" err="1"/>
              <a:t>Siete</a:t>
            </a:r>
            <a:r>
              <a:rPr lang="pt-BR" dirty="0"/>
              <a:t> </a:t>
            </a:r>
            <a:r>
              <a:rPr lang="pt-BR" dirty="0" err="1"/>
              <a:t>tuvo</a:t>
            </a:r>
            <a:r>
              <a:rPr lang="pt-BR" dirty="0"/>
              <a:t> </a:t>
            </a:r>
            <a:r>
              <a:rPr lang="pt-BR" dirty="0" err="1"/>
              <a:t>un</a:t>
            </a:r>
            <a:r>
              <a:rPr lang="pt-BR" dirty="0"/>
              <a:t> </a:t>
            </a:r>
            <a:r>
              <a:rPr lang="pt-BR" dirty="0" err="1"/>
              <a:t>hijo</a:t>
            </a:r>
            <a:r>
              <a:rPr lang="pt-BR" dirty="0"/>
              <a:t> que se </a:t>
            </a:r>
            <a:r>
              <a:rPr lang="pt-BR" dirty="0" err="1"/>
              <a:t>llamó</a:t>
            </a:r>
            <a:r>
              <a:rPr lang="pt-BR" dirty="0"/>
              <a:t> </a:t>
            </a:r>
            <a:r>
              <a:rPr lang="pt-BR" dirty="0" err="1"/>
              <a:t>Enós</a:t>
            </a:r>
            <a:r>
              <a:rPr lang="pt-BR" dirty="0"/>
              <a:t>.</a:t>
            </a:r>
          </a:p>
          <a:p>
            <a:pPr marL="68580" indent="0">
              <a:buNone/>
            </a:pPr>
            <a:r>
              <a:rPr lang="pt-BR" dirty="0" err="1"/>
              <a:t>Fue</a:t>
            </a:r>
            <a:r>
              <a:rPr lang="pt-BR" dirty="0"/>
              <a:t> </a:t>
            </a:r>
            <a:r>
              <a:rPr lang="pt-BR" dirty="0" err="1"/>
              <a:t>entonces</a:t>
            </a:r>
            <a:r>
              <a:rPr lang="pt-BR" dirty="0"/>
              <a:t> </a:t>
            </a:r>
            <a:r>
              <a:rPr lang="pt-BR" dirty="0" err="1"/>
              <a:t>cuando</a:t>
            </a:r>
            <a:r>
              <a:rPr lang="pt-BR" dirty="0"/>
              <a:t> </a:t>
            </a:r>
            <a:r>
              <a:rPr lang="pt-BR" dirty="0" err="1"/>
              <a:t>la</a:t>
            </a:r>
            <a:r>
              <a:rPr lang="pt-BR" dirty="0"/>
              <a:t> gente </a:t>
            </a:r>
            <a:r>
              <a:rPr lang="pt-BR" dirty="0" err="1"/>
              <a:t>empezó</a:t>
            </a:r>
            <a:r>
              <a:rPr lang="pt-BR" dirty="0"/>
              <a:t> a orar </a:t>
            </a:r>
            <a:r>
              <a:rPr lang="pt-BR" dirty="0" err="1"/>
              <a:t>ya</a:t>
            </a:r>
            <a:r>
              <a:rPr lang="pt-BR" dirty="0"/>
              <a:t> dar culto al Eterno.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Um novo </a:t>
            </a:r>
            <a:r>
              <a:rPr lang="pt-BR" dirty="0" err="1"/>
              <a:t>comienzo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s-AR" dirty="0"/>
              <a:t>Este es el árbol genealógico de la raza humana. Dios creó la raza humana a su semejanza, con naturaleza semejante a la suya. </a:t>
            </a:r>
          </a:p>
          <a:p>
            <a:pPr marL="68580" indent="0">
              <a:buNone/>
            </a:pPr>
            <a:r>
              <a:rPr lang="es-AR" dirty="0"/>
              <a:t>Dios creó macho y hembra y los bendijo, la raza humana como un todo. (Gen. 5.1.2)</a:t>
            </a:r>
          </a:p>
          <a:p>
            <a:pPr marL="68580" indent="0">
              <a:buNone/>
            </a:pPr>
            <a:r>
              <a:rPr lang="es-AR" dirty="0"/>
              <a:t> </a:t>
            </a:r>
          </a:p>
          <a:p>
            <a:pPr marL="68580" indent="0">
              <a:buNone/>
            </a:pPr>
            <a:r>
              <a:rPr lang="es-AR" dirty="0"/>
              <a:t>Jesús, hijo de José, hijo de Eli ... hijo de </a:t>
            </a:r>
            <a:r>
              <a:rPr lang="es-AR" dirty="0" err="1"/>
              <a:t>Enós</a:t>
            </a:r>
            <a:r>
              <a:rPr lang="es-AR" dirty="0"/>
              <a:t>, hijo de Siete, hijo de Adán, hijo de Dios. </a:t>
            </a:r>
          </a:p>
          <a:p>
            <a:pPr marL="68580" indent="0">
              <a:buNone/>
            </a:pPr>
            <a:r>
              <a:rPr lang="es-AR" dirty="0"/>
              <a:t>			(Lucas 3.23,38)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  <p:extLst>
      <p:ext uri="{BB962C8B-B14F-4D97-AF65-F5344CB8AC3E}">
        <p14:creationId xmlns:p14="http://schemas.microsoft.com/office/powerpoint/2010/main" val="32261753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“</a:t>
            </a:r>
            <a:r>
              <a:rPr lang="pt-BR" dirty="0" err="1"/>
              <a:t>Jesucristo</a:t>
            </a:r>
            <a:r>
              <a:rPr lang="pt-BR" dirty="0"/>
              <a:t>, </a:t>
            </a:r>
            <a:r>
              <a:rPr lang="pt-BR" dirty="0" err="1"/>
              <a:t>nacido</a:t>
            </a:r>
            <a:r>
              <a:rPr lang="pt-BR" dirty="0"/>
              <a:t> de </a:t>
            </a:r>
            <a:r>
              <a:rPr lang="pt-BR" dirty="0" err="1"/>
              <a:t>mujer</a:t>
            </a:r>
            <a:r>
              <a:rPr lang="pt-BR" dirty="0"/>
              <a:t>”</a:t>
            </a:r>
          </a:p>
        </p:txBody>
      </p:sp>
      <p:pic>
        <p:nvPicPr>
          <p:cNvPr id="6" name="Espaço Reservado para Conteúdo 5" descr="¨Maria Belém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00364" y="1717890"/>
            <a:ext cx="3214710" cy="5033928"/>
          </a:xfrm>
        </p:spPr>
      </p:pic>
      <p:sp>
        <p:nvSpPr>
          <p:cNvPr id="4" name="CaixaDeTexto 3"/>
          <p:cNvSpPr txBox="1"/>
          <p:nvPr/>
        </p:nvSpPr>
        <p:spPr>
          <a:xfrm>
            <a:off x="7143768" y="6215082"/>
            <a:ext cx="1414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/>
              <a:t>Sieger</a:t>
            </a:r>
            <a:r>
              <a:rPr lang="pt-BR" dirty="0"/>
              <a:t> </a:t>
            </a:r>
            <a:r>
              <a:rPr lang="pt-BR" dirty="0" err="1"/>
              <a:t>Köder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512064"/>
            <a:ext cx="8186766" cy="91440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La </a:t>
            </a:r>
            <a:r>
              <a:rPr lang="pt-BR" b="1" dirty="0" err="1"/>
              <a:t>creatura</a:t>
            </a:r>
            <a:r>
              <a:rPr lang="pt-BR" b="1" dirty="0"/>
              <a:t> más preciosa: </a:t>
            </a:r>
            <a:r>
              <a:rPr lang="pt-BR" b="1" dirty="0" err="1"/>
              <a:t>la</a:t>
            </a:r>
            <a:r>
              <a:rPr lang="pt-BR" b="1" dirty="0"/>
              <a:t> Luz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228600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pt-BR" b="1" dirty="0"/>
              <a:t>“</a:t>
            </a:r>
            <a:r>
              <a:rPr lang="pt-BR" b="1" dirty="0" err="1"/>
              <a:t>Elohims</a:t>
            </a:r>
            <a:r>
              <a:rPr lang="pt-BR" b="1" dirty="0"/>
              <a:t> </a:t>
            </a:r>
            <a:r>
              <a:rPr lang="pt-BR" b="1" dirty="0" err="1"/>
              <a:t>dice</a:t>
            </a:r>
            <a:r>
              <a:rPr lang="pt-BR" b="1" dirty="0"/>
              <a:t> ‘una luz será’. Y es una luz.”</a:t>
            </a:r>
          </a:p>
          <a:p>
            <a:pPr>
              <a:buNone/>
            </a:pPr>
            <a:r>
              <a:rPr lang="pt-BR" b="1" dirty="0" err="1"/>
              <a:t>Elohims</a:t>
            </a:r>
            <a:r>
              <a:rPr lang="pt-BR" b="1" dirty="0"/>
              <a:t> </a:t>
            </a:r>
            <a:r>
              <a:rPr lang="pt-BR" b="1" dirty="0" err="1"/>
              <a:t>vee</a:t>
            </a:r>
            <a:r>
              <a:rPr lang="pt-BR" b="1" dirty="0"/>
              <a:t> a </a:t>
            </a:r>
            <a:r>
              <a:rPr lang="pt-BR" b="1" dirty="0" err="1"/>
              <a:t>la</a:t>
            </a:r>
            <a:r>
              <a:rPr lang="pt-BR" b="1" dirty="0"/>
              <a:t> luz: grande </a:t>
            </a:r>
            <a:r>
              <a:rPr lang="pt-BR" b="1" dirty="0" err="1"/>
              <a:t>bien</a:t>
            </a:r>
            <a:r>
              <a:rPr lang="pt-BR" b="1" dirty="0"/>
              <a:t>!</a:t>
            </a:r>
          </a:p>
          <a:p>
            <a:pPr>
              <a:buNone/>
            </a:pPr>
            <a:endParaRPr lang="pt-BR" b="1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  <p:extLst>
      <p:ext uri="{BB962C8B-B14F-4D97-AF65-F5344CB8AC3E}">
        <p14:creationId xmlns:p14="http://schemas.microsoft.com/office/powerpoint/2010/main" val="22223960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En</a:t>
            </a:r>
            <a:r>
              <a:rPr lang="pt-BR" dirty="0"/>
              <a:t> </a:t>
            </a:r>
            <a:r>
              <a:rPr lang="pt-BR" dirty="0" err="1"/>
              <a:t>Jesucristo</a:t>
            </a:r>
            <a:r>
              <a:rPr lang="pt-BR" dirty="0"/>
              <a:t>, </a:t>
            </a:r>
            <a:r>
              <a:rPr lang="pt-BR" dirty="0" err="1"/>
              <a:t>las</a:t>
            </a:r>
            <a:r>
              <a:rPr lang="pt-BR" dirty="0"/>
              <a:t> </a:t>
            </a:r>
            <a:r>
              <a:rPr lang="pt-BR" dirty="0" err="1"/>
              <a:t>divisones</a:t>
            </a:r>
            <a:r>
              <a:rPr lang="pt-BR" dirty="0"/>
              <a:t> y desigualdades </a:t>
            </a:r>
            <a:r>
              <a:rPr lang="pt-BR" dirty="0" err="1"/>
              <a:t>son</a:t>
            </a:r>
            <a:r>
              <a:rPr lang="pt-BR" dirty="0"/>
              <a:t> superadas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1371600" y="2643182"/>
            <a:ext cx="7772400" cy="37131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sz="2800" b="1" dirty="0" err="1"/>
              <a:t>Sobmetanse</a:t>
            </a:r>
            <a:r>
              <a:rPr lang="pt-BR" sz="2800" b="1" dirty="0"/>
              <a:t> </a:t>
            </a:r>
            <a:r>
              <a:rPr lang="pt-BR" sz="2800" b="1" dirty="0" err="1"/>
              <a:t>los</a:t>
            </a:r>
            <a:r>
              <a:rPr lang="pt-BR" sz="2800" b="1" dirty="0"/>
              <a:t> unos a </a:t>
            </a:r>
            <a:r>
              <a:rPr lang="pt-BR" sz="2800" b="1" dirty="0" err="1"/>
              <a:t>los</a:t>
            </a:r>
            <a:r>
              <a:rPr lang="pt-BR" sz="2800" b="1" dirty="0"/>
              <a:t> </a:t>
            </a:r>
            <a:r>
              <a:rPr lang="pt-BR" sz="2800" b="1" dirty="0" err="1"/>
              <a:t>otros</a:t>
            </a:r>
            <a:r>
              <a:rPr lang="pt-BR" sz="2800" b="1" dirty="0"/>
              <a:t>, por reverencia a Cristo.	 (</a:t>
            </a:r>
            <a:r>
              <a:rPr lang="pt-BR" sz="2800" b="1" dirty="0" err="1"/>
              <a:t>Ef</a:t>
            </a:r>
            <a:r>
              <a:rPr lang="pt-BR" sz="2800" b="1" dirty="0"/>
              <a:t>. 5.21)</a:t>
            </a:r>
          </a:p>
          <a:p>
            <a:pPr>
              <a:buNone/>
            </a:pPr>
            <a:endParaRPr lang="pt-BR" sz="2800" b="1" dirty="0"/>
          </a:p>
          <a:p>
            <a:pPr>
              <a:buNone/>
            </a:pPr>
            <a:r>
              <a:rPr lang="pt-BR" sz="2800" b="1" dirty="0" err="1"/>
              <a:t>Ya</a:t>
            </a:r>
            <a:r>
              <a:rPr lang="pt-BR" sz="2800" b="1" dirty="0"/>
              <a:t> no importa ser judio o </a:t>
            </a:r>
            <a:r>
              <a:rPr lang="pt-BR" sz="2800" b="1" dirty="0" err="1"/>
              <a:t>griego</a:t>
            </a:r>
            <a:r>
              <a:rPr lang="pt-BR" sz="2800" b="1" dirty="0"/>
              <a:t>, </a:t>
            </a:r>
            <a:r>
              <a:rPr lang="pt-BR" sz="2800" b="1" dirty="0" err="1"/>
              <a:t>esclavo</a:t>
            </a:r>
            <a:r>
              <a:rPr lang="pt-BR" sz="2800" b="1" dirty="0"/>
              <a:t> o libre, </a:t>
            </a:r>
            <a:r>
              <a:rPr lang="pt-BR" sz="2800" b="1" dirty="0" err="1"/>
              <a:t>hombre</a:t>
            </a:r>
            <a:r>
              <a:rPr lang="pt-BR" sz="2800" b="1" dirty="0"/>
              <a:t> o </a:t>
            </a:r>
            <a:r>
              <a:rPr lang="pt-BR" sz="2800" b="1" dirty="0" err="1"/>
              <a:t>mujer</a:t>
            </a:r>
            <a:r>
              <a:rPr lang="pt-BR" sz="2800" b="1" dirty="0"/>
              <a:t>; porque unidos a Cristo </a:t>
            </a:r>
            <a:r>
              <a:rPr lang="pt-BR" sz="2800" b="1" dirty="0" err="1"/>
              <a:t>Jesús</a:t>
            </a:r>
            <a:r>
              <a:rPr lang="pt-BR" sz="2800" b="1" dirty="0"/>
              <a:t>, todos </a:t>
            </a:r>
            <a:r>
              <a:rPr lang="pt-BR" sz="2800" b="1" dirty="0" err="1"/>
              <a:t>ustedes</a:t>
            </a:r>
            <a:r>
              <a:rPr lang="pt-BR" sz="2800" b="1" dirty="0"/>
              <a:t> </a:t>
            </a:r>
            <a:r>
              <a:rPr lang="pt-BR" sz="2800" b="1" dirty="0" err="1"/>
              <a:t>son</a:t>
            </a:r>
            <a:r>
              <a:rPr lang="pt-BR" sz="2800" b="1" dirty="0"/>
              <a:t> uno solo.</a:t>
            </a:r>
          </a:p>
          <a:p>
            <a:pPr>
              <a:buNone/>
            </a:pPr>
            <a:r>
              <a:rPr lang="pt-BR" sz="2800" b="1" dirty="0"/>
              <a:t>				Gálatas, 3. 28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dirty="0"/>
              <a:t>Tornar-se </a:t>
            </a:r>
            <a:r>
              <a:rPr lang="pt-BR" sz="4000" dirty="0" err="1"/>
              <a:t>hijo</a:t>
            </a:r>
            <a:r>
              <a:rPr lang="pt-BR" sz="4000" dirty="0"/>
              <a:t> </a:t>
            </a:r>
            <a:r>
              <a:rPr lang="pt-BR" sz="4000" dirty="0" err="1"/>
              <a:t>del</a:t>
            </a:r>
            <a:r>
              <a:rPr lang="pt-BR" sz="4000" dirty="0"/>
              <a:t> Padre = </a:t>
            </a:r>
            <a:r>
              <a:rPr lang="pt-BR" sz="4000" dirty="0" err="1"/>
              <a:t>anti-barbárie</a:t>
            </a:r>
            <a:endParaRPr lang="pt-BR" sz="40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t-BR" sz="2000" i="1" dirty="0"/>
              <a:t>Vocês ouviram o que foi dito: “ame os seus amigos e odeie os seus inimigos’. MAS eu lhes digo: amem os seus inimigos e orem pelos que perseguem vocês, PARA QUE VOCÊS SE TORNEM FILHOS DO PAI DE VOCÊS, que está no céu.</a:t>
            </a:r>
          </a:p>
          <a:p>
            <a:pPr>
              <a:lnSpc>
                <a:spcPct val="80000"/>
              </a:lnSpc>
            </a:pPr>
            <a:r>
              <a:rPr lang="pt-BR" sz="2000" i="1" dirty="0"/>
              <a:t>PORQUE ELE FAZ COM QUE O SOL BRILHE SOBRE OS QUE FAZEM O BEM E SOBRE OS MAUS, </a:t>
            </a:r>
          </a:p>
          <a:p>
            <a:pPr>
              <a:lnSpc>
                <a:spcPct val="80000"/>
              </a:lnSpc>
            </a:pPr>
            <a:r>
              <a:rPr lang="pt-BR" sz="2000" i="1" dirty="0"/>
              <a:t>e dá chuvas tanto para os que fazem o bem como para os que fazem o mal.</a:t>
            </a:r>
          </a:p>
          <a:p>
            <a:pPr>
              <a:lnSpc>
                <a:spcPct val="80000"/>
              </a:lnSpc>
            </a:pPr>
            <a:r>
              <a:rPr lang="pt-BR" sz="2000" i="1" dirty="0"/>
              <a:t>Se vocês amam somente aquele que os amam, por que esperam que Deus lhes dê alguma recompensa? Até os cobradores de impostos amam as pessoas que os amam!</a:t>
            </a:r>
          </a:p>
          <a:p>
            <a:pPr>
              <a:lnSpc>
                <a:spcPct val="80000"/>
              </a:lnSpc>
            </a:pPr>
            <a:r>
              <a:rPr lang="pt-BR" sz="2000" i="1" dirty="0"/>
              <a:t>Se vocês falam somente com os seus amigos o que é que estão fazendo de mais? Até os pagãos fazem isso!</a:t>
            </a:r>
          </a:p>
          <a:p>
            <a:pPr>
              <a:lnSpc>
                <a:spcPct val="80000"/>
              </a:lnSpc>
            </a:pPr>
            <a:r>
              <a:rPr lang="pt-BR" sz="2000" i="1" dirty="0"/>
              <a:t>Portanto, sejam perfeitos, assim como é perfeito o Pai de vocês, que está no céu”</a:t>
            </a:r>
            <a:r>
              <a:rPr lang="pt-BR" sz="2000" dirty="0"/>
              <a:t>. 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i="1"/>
              <a:t>A não- reciprocidade em Cristo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400" dirty="0">
                <a:latin typeface="Calibri" pitchFamily="34" charset="0"/>
                <a:cs typeface="Times New Roman" pitchFamily="18" charset="0"/>
              </a:rPr>
              <a:t>SEGUIR A JESUS NÃO É SE TORNAR UM SER HUMANO MELHOR, MAIS JUSTO, MAIS EQUILIBRADO.</a:t>
            </a:r>
          </a:p>
          <a:p>
            <a:pPr>
              <a:lnSpc>
                <a:spcPct val="90000"/>
              </a:lnSpc>
            </a:pPr>
            <a:endParaRPr lang="pt-BR" sz="2400" i="1" dirty="0"/>
          </a:p>
          <a:p>
            <a:pPr>
              <a:lnSpc>
                <a:spcPct val="90000"/>
              </a:lnSpc>
            </a:pPr>
            <a:endParaRPr lang="pt-BR" sz="2400" i="1" dirty="0"/>
          </a:p>
          <a:p>
            <a:pPr>
              <a:lnSpc>
                <a:spcPct val="90000"/>
              </a:lnSpc>
            </a:pPr>
            <a:r>
              <a:rPr lang="pt-BR" sz="2400" i="1" dirty="0"/>
              <a:t>Ser perfeito = </a:t>
            </a:r>
            <a:r>
              <a:rPr lang="pt-BR" sz="2400" dirty="0"/>
              <a:t> </a:t>
            </a:r>
            <a:r>
              <a:rPr lang="pt-BR" sz="2400" i="1" dirty="0"/>
              <a:t>ser perfeito no sentido de “uma ação que prega um universo reconciliado com ele mesmo, onde tudo voltou à harmonia da unidade original. O ser humano torna-se ele mesmo o local desta vida onde se confundem, ao se unirem, o tempo e a eternidade”.</a:t>
            </a:r>
          </a:p>
          <a:p>
            <a:pPr>
              <a:lnSpc>
                <a:spcPct val="90000"/>
              </a:lnSpc>
            </a:pPr>
            <a:r>
              <a:rPr lang="pt-BR" sz="2400" i="1" dirty="0"/>
              <a:t>Ser perfeito, segundo </a:t>
            </a:r>
            <a:r>
              <a:rPr lang="pt-BR" sz="2400" i="1" dirty="0" err="1"/>
              <a:t>Chouraqui</a:t>
            </a:r>
            <a:r>
              <a:rPr lang="pt-BR" sz="2400" i="1" dirty="0"/>
              <a:t>: “um ser reconciliado, no qual habita a eternidade no tempo”</a:t>
            </a:r>
            <a:br>
              <a:rPr lang="pt-BR" sz="2400" i="1" dirty="0"/>
            </a:br>
            <a:endParaRPr lang="pt-BR" sz="2400" i="1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20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Las</a:t>
            </a:r>
            <a:r>
              <a:rPr lang="pt-BR" dirty="0"/>
              <a:t> dos </a:t>
            </a:r>
            <a:r>
              <a:rPr lang="pt-BR" dirty="0" err="1"/>
              <a:t>filiaciones</a:t>
            </a:r>
            <a:endParaRPr lang="pt-BR" dirty="0"/>
          </a:p>
        </p:txBody>
      </p:sp>
      <p:sp>
        <p:nvSpPr>
          <p:cNvPr id="25621" name="Rectangle 21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700213"/>
            <a:ext cx="4859338" cy="45259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t-BR" sz="2000" dirty="0"/>
              <a:t>SER HIJO D PADRES HUMANOS: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2000" dirty="0"/>
              <a:t>vingar-se dos que fazem mal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pt-BR" sz="2000" dirty="0"/>
              <a:t>rebater ao que me bateu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2000" dirty="0"/>
              <a:t>recusar emprestar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pt-BR" sz="2000" dirty="0"/>
              <a:t>amar os que me fazem bem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2000" dirty="0"/>
              <a:t>perseguir os que me fazem mal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sz="2000" dirty="0"/>
              <a:t>falar com os amigos e ignorar os inimigos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pt-BR" sz="2000" dirty="0"/>
              <a:t>IGREJA DE FILHOS HUMANOS</a:t>
            </a:r>
          </a:p>
        </p:txBody>
      </p:sp>
      <p:sp>
        <p:nvSpPr>
          <p:cNvPr id="25622" name="Rectangle 22"/>
          <p:cNvSpPr>
            <a:spLocks noGrp="1" noChangeArrowheads="1"/>
          </p:cNvSpPr>
          <p:nvPr>
            <p:ph type="body" sz="half" idx="2"/>
          </p:nvPr>
        </p:nvSpPr>
        <p:spPr>
          <a:xfrm>
            <a:off x="4284663" y="1628775"/>
            <a:ext cx="4859337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000" dirty="0"/>
              <a:t>SER HIJO DEL  PADRE CELESTE:</a:t>
            </a:r>
          </a:p>
          <a:p>
            <a:pPr>
              <a:lnSpc>
                <a:spcPct val="90000"/>
              </a:lnSpc>
            </a:pPr>
            <a:r>
              <a:rPr lang="pt-BR" sz="2000" dirty="0"/>
              <a:t>no vingar-se (Martin Luther King )</a:t>
            </a:r>
          </a:p>
          <a:p>
            <a:pPr>
              <a:lnSpc>
                <a:spcPct val="90000"/>
              </a:lnSpc>
            </a:pPr>
            <a:r>
              <a:rPr lang="pt-BR" sz="2000" dirty="0"/>
              <a:t>no rebater a </a:t>
            </a:r>
            <a:r>
              <a:rPr lang="pt-BR" sz="2000" dirty="0" err="1"/>
              <a:t>la</a:t>
            </a:r>
            <a:r>
              <a:rPr lang="pt-BR" sz="2000" dirty="0"/>
              <a:t> ofensa – </a:t>
            </a:r>
            <a:r>
              <a:rPr lang="pt-BR" sz="2000" dirty="0" err="1"/>
              <a:t>ofrecer</a:t>
            </a:r>
            <a:r>
              <a:rPr lang="pt-BR" sz="2000" dirty="0"/>
              <a:t> </a:t>
            </a:r>
            <a:r>
              <a:rPr lang="pt-BR" sz="2000" dirty="0" err="1"/>
              <a:t>la</a:t>
            </a:r>
            <a:r>
              <a:rPr lang="pt-BR" sz="2000" dirty="0"/>
              <a:t> </a:t>
            </a:r>
            <a:r>
              <a:rPr lang="pt-BR" sz="2000" dirty="0" err="1"/>
              <a:t>otra</a:t>
            </a:r>
            <a:r>
              <a:rPr lang="pt-BR" sz="2000" dirty="0"/>
              <a:t> faz</a:t>
            </a:r>
          </a:p>
          <a:p>
            <a:pPr>
              <a:lnSpc>
                <a:spcPct val="90000"/>
              </a:lnSpc>
            </a:pPr>
            <a:r>
              <a:rPr lang="pt-BR" sz="2000" dirty="0" err="1"/>
              <a:t>donar</a:t>
            </a:r>
            <a:r>
              <a:rPr lang="pt-BR" sz="2000" dirty="0"/>
              <a:t> y emprestar</a:t>
            </a:r>
          </a:p>
          <a:p>
            <a:pPr>
              <a:lnSpc>
                <a:spcPct val="90000"/>
              </a:lnSpc>
            </a:pPr>
            <a:r>
              <a:rPr lang="pt-BR" sz="2000" dirty="0"/>
              <a:t>amar a </a:t>
            </a:r>
            <a:r>
              <a:rPr lang="pt-BR" sz="2000" dirty="0" err="1"/>
              <a:t>los</a:t>
            </a:r>
            <a:r>
              <a:rPr lang="pt-BR" sz="2000" dirty="0"/>
              <a:t> que me </a:t>
            </a:r>
            <a:r>
              <a:rPr lang="pt-BR" sz="2000" dirty="0" err="1"/>
              <a:t>hacen</a:t>
            </a:r>
            <a:r>
              <a:rPr lang="pt-BR" sz="2000" dirty="0"/>
              <a:t> mal, orar por </a:t>
            </a:r>
            <a:r>
              <a:rPr lang="pt-BR" sz="2000" dirty="0" err="1"/>
              <a:t>ellos</a:t>
            </a:r>
            <a:endParaRPr lang="pt-BR" sz="2000" dirty="0"/>
          </a:p>
          <a:p>
            <a:pPr>
              <a:lnSpc>
                <a:spcPct val="90000"/>
              </a:lnSpc>
            </a:pPr>
            <a:r>
              <a:rPr lang="pt-BR" sz="2000" dirty="0" err="1"/>
              <a:t>mantener</a:t>
            </a:r>
            <a:r>
              <a:rPr lang="pt-BR" sz="2000" dirty="0"/>
              <a:t> </a:t>
            </a:r>
            <a:r>
              <a:rPr lang="pt-BR" sz="2000" dirty="0" err="1"/>
              <a:t>contacto</a:t>
            </a:r>
            <a:r>
              <a:rPr lang="pt-BR" sz="2000" dirty="0"/>
              <a:t> </a:t>
            </a:r>
            <a:r>
              <a:rPr lang="pt-BR" sz="2000" dirty="0" err="1"/>
              <a:t>con</a:t>
            </a:r>
            <a:r>
              <a:rPr lang="pt-BR" sz="2000" dirty="0"/>
              <a:t> </a:t>
            </a:r>
            <a:r>
              <a:rPr lang="pt-BR" sz="2000" dirty="0" err="1"/>
              <a:t>los</a:t>
            </a:r>
            <a:r>
              <a:rPr lang="pt-BR" sz="2000" dirty="0"/>
              <a:t> </a:t>
            </a:r>
            <a:r>
              <a:rPr lang="pt-BR" sz="2000" dirty="0" err="1"/>
              <a:t>enemigos</a:t>
            </a:r>
            <a:r>
              <a:rPr lang="pt-BR" sz="2000" dirty="0"/>
              <a:t>, se relacionar com eles</a:t>
            </a:r>
          </a:p>
          <a:p>
            <a:pPr>
              <a:lnSpc>
                <a:spcPct val="90000"/>
              </a:lnSpc>
            </a:pPr>
            <a:endParaRPr lang="pt-BR" sz="2000" dirty="0"/>
          </a:p>
          <a:p>
            <a:pPr>
              <a:lnSpc>
                <a:spcPct val="90000"/>
              </a:lnSpc>
            </a:pPr>
            <a:endParaRPr lang="pt-BR" sz="2000" dirty="0"/>
          </a:p>
          <a:p>
            <a:pPr>
              <a:lnSpc>
                <a:spcPct val="90000"/>
              </a:lnSpc>
            </a:pPr>
            <a:r>
              <a:rPr lang="pt-BR" sz="2000" dirty="0"/>
              <a:t>IGREJA DE FILHOS DO PAI 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endParaRPr lang="pt-BR" dirty="0"/>
          </a:p>
          <a:p>
            <a:pPr fontAlgn="base"/>
            <a:r>
              <a:rPr lang="pt-BR" dirty="0"/>
              <a:t>BALMARY, Marie. La </a:t>
            </a:r>
            <a:r>
              <a:rPr lang="pt-BR" dirty="0" err="1"/>
              <a:t>divine</a:t>
            </a:r>
            <a:r>
              <a:rPr lang="pt-BR" dirty="0"/>
              <a:t> origine: </a:t>
            </a:r>
            <a:r>
              <a:rPr lang="pt-BR" dirty="0" err="1"/>
              <a:t>Dieu</a:t>
            </a:r>
            <a:r>
              <a:rPr lang="pt-BR" dirty="0"/>
              <a:t> n’a </a:t>
            </a:r>
            <a:r>
              <a:rPr lang="pt-BR" dirty="0" err="1"/>
              <a:t>pas</a:t>
            </a:r>
            <a:r>
              <a:rPr lang="pt-BR" dirty="0"/>
              <a:t> </a:t>
            </a:r>
            <a:r>
              <a:rPr lang="pt-BR" dirty="0" err="1"/>
              <a:t>créé</a:t>
            </a:r>
            <a:r>
              <a:rPr lang="pt-BR" dirty="0"/>
              <a:t> </a:t>
            </a:r>
            <a:r>
              <a:rPr lang="pt-BR" dirty="0" err="1"/>
              <a:t>l’homme</a:t>
            </a:r>
            <a:r>
              <a:rPr lang="pt-BR" dirty="0"/>
              <a:t>. Paris: </a:t>
            </a:r>
            <a:r>
              <a:rPr lang="pt-BR" dirty="0" err="1"/>
              <a:t>Grasset</a:t>
            </a:r>
            <a:r>
              <a:rPr lang="pt-BR" dirty="0"/>
              <a:t>, 1993.</a:t>
            </a:r>
          </a:p>
          <a:p>
            <a:pPr fontAlgn="base"/>
            <a:r>
              <a:rPr lang="pt-BR" dirty="0"/>
              <a:t>BALMARY, Marie. O sacrifício proibido. São Paulo: Paulinas, 1997.</a:t>
            </a:r>
          </a:p>
          <a:p>
            <a:pPr fontAlgn="base"/>
            <a:r>
              <a:rPr lang="pt-BR" dirty="0"/>
              <a:t>CHOURAQUI, André. No princípio (Gênesis). Rio de Janeiro: Imago, 1995.</a:t>
            </a:r>
          </a:p>
          <a:p>
            <a:pPr fontAlgn="base"/>
            <a:r>
              <a:rPr lang="pt-BR" dirty="0"/>
              <a:t>FREUD, Sigmund. Um estudo autobiográfico. OC, </a:t>
            </a:r>
            <a:r>
              <a:rPr lang="pt-BR" dirty="0" err="1"/>
              <a:t>vol</a:t>
            </a:r>
            <a:r>
              <a:rPr lang="pt-BR" dirty="0"/>
              <a:t> XX. Rio de Janeiro: Imago, 1977.</a:t>
            </a:r>
          </a:p>
          <a:p>
            <a:pPr fontAlgn="base"/>
            <a:r>
              <a:rPr lang="pt-BR" dirty="0"/>
              <a:t>MUELLER, Enio. Caminhos de reconciliação. Joinville: Grafar, 2010.</a:t>
            </a:r>
          </a:p>
          <a:p>
            <a:pPr fontAlgn="base"/>
            <a:r>
              <a:rPr lang="pt-BR" dirty="0"/>
              <a:t>RICOEUR, Paul.  A simbólica do mal. Lisboa: Ed. 70.</a:t>
            </a:r>
          </a:p>
          <a:p>
            <a:pPr fontAlgn="base"/>
            <a:r>
              <a:rPr lang="pt-BR" dirty="0"/>
              <a:t>SANTOS COSTA, Mariana Rocha. Jacó: um Édipo bíblico. In: REIMER, I.R; REIMER, H.; FERREIRA, Joel Antônio (</a:t>
            </a:r>
            <a:r>
              <a:rPr lang="pt-BR" dirty="0" err="1"/>
              <a:t>orgs</a:t>
            </a:r>
            <a:r>
              <a:rPr lang="pt-BR" dirty="0"/>
              <a:t>.) Anais do III Congresso Internacional em Ciências da Religião da PUC Goiás. Goiânia:  </a:t>
            </a:r>
            <a:r>
              <a:rPr lang="pt-BR" dirty="0" err="1"/>
              <a:t>PUCGoiás</a:t>
            </a:r>
            <a:r>
              <a:rPr lang="pt-BR" dirty="0"/>
              <a:t>, 2010, v. 1. n. 1, p.105-111.</a:t>
            </a:r>
          </a:p>
          <a:p>
            <a:pPr fontAlgn="base"/>
            <a:r>
              <a:rPr lang="pt-BR" dirty="0"/>
              <a:t>WÉNIN, André. De Adão a Abraão ou as </a:t>
            </a:r>
            <a:r>
              <a:rPr lang="pt-BR" dirty="0" err="1"/>
              <a:t>errâncias</a:t>
            </a:r>
            <a:r>
              <a:rPr lang="pt-BR" dirty="0"/>
              <a:t> do humano. São Paulo: Loyola,  2011.</a:t>
            </a:r>
          </a:p>
          <a:p>
            <a:pPr fontAlgn="base"/>
            <a:endParaRPr lang="pt-BR" dirty="0"/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  <p:extLst>
      <p:ext uri="{BB962C8B-B14F-4D97-AF65-F5344CB8AC3E}">
        <p14:creationId xmlns:p14="http://schemas.microsoft.com/office/powerpoint/2010/main" val="9199951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  <p:extLst>
      <p:ext uri="{BB962C8B-B14F-4D97-AF65-F5344CB8AC3E}">
        <p14:creationId xmlns:p14="http://schemas.microsoft.com/office/powerpoint/2010/main" val="350126402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0"/>
            <a:ext cx="7772400" cy="914400"/>
          </a:xfrm>
        </p:spPr>
        <p:txBody>
          <a:bodyPr/>
          <a:lstStyle/>
          <a:p>
            <a:r>
              <a:rPr lang="pt-BR" sz="4000" dirty="0"/>
              <a:t>‘Segundo Cristo”  É DIFERENTE DA COMUNHÃO apenas HUMANA</a:t>
            </a:r>
            <a:br>
              <a:rPr lang="pt-BR" sz="4000" dirty="0"/>
            </a:br>
            <a:endParaRPr lang="pt-BR" sz="40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22860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sz="2400" i="1" dirty="0" err="1"/>
              <a:t>Mt</a:t>
            </a:r>
            <a:r>
              <a:rPr lang="pt-BR" sz="2400" i="1" dirty="0"/>
              <a:t> 5: 38-48 – Prestar atenção no „MAS“</a:t>
            </a:r>
          </a:p>
          <a:p>
            <a:pPr>
              <a:lnSpc>
                <a:spcPct val="90000"/>
              </a:lnSpc>
            </a:pPr>
            <a:r>
              <a:rPr lang="pt-BR" sz="2400" i="1" dirty="0"/>
              <a:t>Vocês ouviram o que foi dito: “Olho por olho, dente por dente”. MAS eu lhes digo: não se vinguem dos que fazem mal a vocês. Se alguém lhe der um tapa na cara, vire o outro lado para ele bater também. </a:t>
            </a:r>
          </a:p>
          <a:p>
            <a:pPr>
              <a:lnSpc>
                <a:spcPct val="90000"/>
              </a:lnSpc>
            </a:pPr>
            <a:r>
              <a:rPr lang="pt-BR" sz="2400" i="1" dirty="0"/>
              <a:t>Se alguém processar você para tomar a sua túnica, deixe que leve também a capa.</a:t>
            </a:r>
          </a:p>
          <a:p>
            <a:pPr>
              <a:lnSpc>
                <a:spcPct val="90000"/>
              </a:lnSpc>
            </a:pPr>
            <a:r>
              <a:rPr lang="pt-BR" sz="2400" i="1" dirty="0"/>
              <a:t>Se um dos soldados estrangeiros forçá-lo a carregar uma carga um quilômetro, carregue-a dois quilômetros.</a:t>
            </a:r>
          </a:p>
          <a:p>
            <a:pPr>
              <a:lnSpc>
                <a:spcPct val="90000"/>
              </a:lnSpc>
            </a:pPr>
            <a:r>
              <a:rPr lang="pt-BR" sz="2400" i="1" dirty="0"/>
              <a:t>Se alguém  lhe pedir alguma coisa, dê, e, se alguém lhe pedir emprestado, empreste.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1425575"/>
          </a:xfrm>
        </p:spPr>
        <p:txBody>
          <a:bodyPr/>
          <a:lstStyle/>
          <a:p>
            <a:r>
              <a:rPr lang="pt-BR" sz="4000" dirty="0"/>
              <a:t> </a:t>
            </a:r>
            <a:r>
              <a:rPr lang="pt-BR" sz="4000" i="1" dirty="0"/>
              <a:t>Para ser Igreja de Cristo, precisamos abandonar o pecado da reciprocidade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dirty="0"/>
              <a:t>porque a reciprocidade natural é do amor humano, mas também do ódio – baseada no coração, sede de todos os males </a:t>
            </a:r>
          </a:p>
          <a:p>
            <a:pPr>
              <a:lnSpc>
                <a:spcPct val="90000"/>
              </a:lnSpc>
            </a:pPr>
            <a:r>
              <a:rPr lang="pt-BR" dirty="0"/>
              <a:t>A reciprocidade é aqui a marca do nada. Este absurdo da relação humana reduzida a si mesma, este absurdo que mais não é do que a negação de Deus e que constitui a blasfêmia, provoca a cólera de Cristo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t-BR" dirty="0"/>
              <a:t>						(Henry, 2002)</a:t>
            </a:r>
          </a:p>
          <a:p>
            <a:pPr lvl="4">
              <a:lnSpc>
                <a:spcPct val="90000"/>
              </a:lnSpc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pt-BR" sz="4000" i="1"/>
              <a:t>Aprendendo a não-reciprocidade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686800" cy="4525963"/>
          </a:xfrm>
        </p:spPr>
        <p:txBody>
          <a:bodyPr/>
          <a:lstStyle/>
          <a:p>
            <a:r>
              <a:rPr lang="pt-BR" sz="2800"/>
              <a:t>NOSSA VIDA NOS É DADA NA NÃO-RECIPROCIDADE – DEUS NOS TRATA ASSIM: ele não retribui com mal o mal que lhe fizemos; ele nos dá quando pedimos; ele nos dá sol e chuva, mesmo quando somos maus.</a:t>
            </a:r>
          </a:p>
          <a:p>
            <a:r>
              <a:rPr lang="pt-BR" sz="2800"/>
              <a:t>A nossa vida depende da não-reciprocidade de Deus!</a:t>
            </a:r>
          </a:p>
          <a:p>
            <a:r>
              <a:rPr lang="pt-BR" sz="2800"/>
              <a:t>somos ‘FILHOS DE DEUS’ porque Ele nos criou, gerou e perdoou!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 ninguém chameis de pai...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 GENEALOGIA HUMANA É DESQUALIFICADA “em proveito da única genealogia que faz de cada um um Filho de Deus”. Este o contexto para compreender a declaração: “A ninguém chameis de Pai, pois um só pai é vosso ‘Pai’, aquele que está nos Céus”. (MT 23.9). 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El dia </a:t>
            </a:r>
            <a:r>
              <a:rPr lang="pt-BR" b="1" dirty="0" err="1"/>
              <a:t>hebreo</a:t>
            </a:r>
            <a:r>
              <a:rPr lang="pt-BR" b="1" dirty="0"/>
              <a:t> y </a:t>
            </a:r>
            <a:r>
              <a:rPr lang="pt-BR" b="1" dirty="0" err="1"/>
              <a:t>nuestra</a:t>
            </a:r>
            <a:r>
              <a:rPr lang="pt-BR" b="1" dirty="0"/>
              <a:t> </a:t>
            </a:r>
            <a:r>
              <a:rPr lang="es-AR" b="1" dirty="0"/>
              <a:t>subjetividad</a:t>
            </a:r>
            <a:r>
              <a:rPr lang="pt-BR" b="1" dirty="0"/>
              <a:t> desamparada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dirty="0"/>
          </a:p>
          <a:p>
            <a:endParaRPr lang="pt-BR" b="1" dirty="0"/>
          </a:p>
          <a:p>
            <a:r>
              <a:rPr lang="es-ES" b="1" dirty="0" err="1"/>
              <a:t>Elohîms</a:t>
            </a:r>
            <a:r>
              <a:rPr lang="es-ES" b="1" dirty="0"/>
              <a:t> separa la luz de la oscuridad. </a:t>
            </a:r>
            <a:r>
              <a:rPr lang="es-ES" b="1" dirty="0" err="1"/>
              <a:t>Elohîms</a:t>
            </a:r>
            <a:r>
              <a:rPr lang="es-ES" b="1" dirty="0"/>
              <a:t> clama a la luz: "Día". </a:t>
            </a:r>
          </a:p>
          <a:p>
            <a:r>
              <a:rPr lang="es-ES" b="1" dirty="0"/>
              <a:t>A la oscuridad había clamado "noche".</a:t>
            </a:r>
          </a:p>
          <a:p>
            <a:r>
              <a:rPr lang="es-ES" b="1" dirty="0"/>
              <a:t> Y es tarde y es mañana: día uno.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  <p:extLst>
      <p:ext uri="{BB962C8B-B14F-4D97-AF65-F5344CB8AC3E}">
        <p14:creationId xmlns:p14="http://schemas.microsoft.com/office/powerpoint/2010/main" val="162033242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i="1"/>
              <a:t>Conseqüências de “trocar de família”: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pt-BR" sz="2400"/>
          </a:p>
          <a:p>
            <a:pPr>
              <a:lnSpc>
                <a:spcPct val="90000"/>
              </a:lnSpc>
            </a:pPr>
            <a:r>
              <a:rPr lang="pt-BR" sz="2400"/>
              <a:t>“não vos deixarei órfãos” </a:t>
            </a:r>
          </a:p>
          <a:p>
            <a:pPr>
              <a:lnSpc>
                <a:spcPct val="90000"/>
              </a:lnSpc>
            </a:pPr>
            <a:r>
              <a:rPr lang="pt-BR" sz="2400"/>
              <a:t>Como filhos de Deus  - Ele tem a última palavra a nosso respeito, e não nossa história frágil com pai e mãe </a:t>
            </a:r>
          </a:p>
          <a:p>
            <a:pPr>
              <a:lnSpc>
                <a:spcPct val="90000"/>
              </a:lnSpc>
            </a:pPr>
            <a:r>
              <a:rPr lang="pt-BR" sz="2400"/>
              <a:t>Cristo diz de nós: “Vocês são Filhos de Deus. Vocês tem um só e mesmo Pai. Vocês estão ligados pelas relações que unem todos os que têm um mesmo Pai e que, deste modo, são Irmãos.” (Henry, 2002, p. 40) </a:t>
            </a:r>
          </a:p>
          <a:p>
            <a:pPr>
              <a:lnSpc>
                <a:spcPct val="90000"/>
              </a:lnSpc>
            </a:pPr>
            <a:r>
              <a:rPr lang="pt-BR" sz="2400"/>
              <a:t>Se somos irmãos, somos todos dependentes da não-reciprocidade de Deus para nos dar a vida. </a:t>
            </a:r>
          </a:p>
          <a:p>
            <a:pPr>
              <a:lnSpc>
                <a:spcPct val="90000"/>
              </a:lnSpc>
            </a:pPr>
            <a:r>
              <a:rPr lang="pt-BR" sz="2400"/>
              <a:t>Isso cria uma nova reciprocidade – fruto dessa relação de cada um com Deus em Cristo.</a:t>
            </a:r>
            <a:br>
              <a:rPr lang="pt-BR" sz="2400"/>
            </a:br>
            <a:endParaRPr lang="pt-BR" sz="240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Paradoxo como base da vida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 não- reciprocidade mostra que a vida em Cristo é regida por outra lógica – a do paradoxo – coisas contraditórias que coexistem, como nas bem-aventuranças</a:t>
            </a:r>
          </a:p>
          <a:p>
            <a:r>
              <a:rPr lang="pt-BR"/>
              <a:t>Essas falam aos humanos a respeito do Reino “de modo infinitamente mais sugestivo” que certas palavras diretas 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endParaRPr lang="pt-BR" dirty="0"/>
          </a:p>
          <a:p>
            <a:pPr fontAlgn="base"/>
            <a:r>
              <a:rPr lang="pt-BR" dirty="0"/>
              <a:t>BALMARY, Marie. La </a:t>
            </a:r>
            <a:r>
              <a:rPr lang="pt-BR" dirty="0" err="1"/>
              <a:t>divine</a:t>
            </a:r>
            <a:r>
              <a:rPr lang="pt-BR" dirty="0"/>
              <a:t> origine: </a:t>
            </a:r>
            <a:r>
              <a:rPr lang="pt-BR" dirty="0" err="1"/>
              <a:t>Dieu</a:t>
            </a:r>
            <a:r>
              <a:rPr lang="pt-BR" dirty="0"/>
              <a:t> n’a </a:t>
            </a:r>
            <a:r>
              <a:rPr lang="pt-BR" dirty="0" err="1"/>
              <a:t>pas</a:t>
            </a:r>
            <a:r>
              <a:rPr lang="pt-BR" dirty="0"/>
              <a:t> </a:t>
            </a:r>
            <a:r>
              <a:rPr lang="pt-BR" dirty="0" err="1"/>
              <a:t>créé</a:t>
            </a:r>
            <a:r>
              <a:rPr lang="pt-BR" dirty="0"/>
              <a:t> </a:t>
            </a:r>
            <a:r>
              <a:rPr lang="pt-BR" dirty="0" err="1"/>
              <a:t>l’homme</a:t>
            </a:r>
            <a:r>
              <a:rPr lang="pt-BR" dirty="0"/>
              <a:t>. Paris: </a:t>
            </a:r>
            <a:r>
              <a:rPr lang="pt-BR" dirty="0" err="1"/>
              <a:t>Grasset</a:t>
            </a:r>
            <a:r>
              <a:rPr lang="pt-BR" dirty="0"/>
              <a:t>, 1993.</a:t>
            </a:r>
          </a:p>
          <a:p>
            <a:pPr fontAlgn="base"/>
            <a:r>
              <a:rPr lang="pt-BR" dirty="0"/>
              <a:t>BALMARY, Marie. O sacrifício proibido. São Paulo: Paulinas, 1997.</a:t>
            </a:r>
          </a:p>
          <a:p>
            <a:pPr fontAlgn="base"/>
            <a:r>
              <a:rPr lang="pt-BR" dirty="0"/>
              <a:t>CHOURAQUI, André. No princípio (Gênesis). Rio de Janeiro: Imago, 1995.</a:t>
            </a:r>
          </a:p>
          <a:p>
            <a:pPr fontAlgn="base"/>
            <a:r>
              <a:rPr lang="pt-BR" dirty="0"/>
              <a:t>FREUD, Sigmund. Um estudo autobiográfico. OC, </a:t>
            </a:r>
            <a:r>
              <a:rPr lang="pt-BR" dirty="0" err="1"/>
              <a:t>vol</a:t>
            </a:r>
            <a:r>
              <a:rPr lang="pt-BR" dirty="0"/>
              <a:t> XX. Rio de Janeiro: Imago, 1977.</a:t>
            </a:r>
          </a:p>
          <a:p>
            <a:pPr fontAlgn="base"/>
            <a:r>
              <a:rPr lang="pt-BR" dirty="0"/>
              <a:t>MUELLER, Enio. Caminhos de reconciliação. Joinville: Grafar, 2010.</a:t>
            </a:r>
          </a:p>
          <a:p>
            <a:pPr fontAlgn="base"/>
            <a:r>
              <a:rPr lang="pt-BR" dirty="0"/>
              <a:t>RICOEUR, Paul.  A simbólica do mal. Lisboa: Ed. 70.</a:t>
            </a:r>
          </a:p>
          <a:p>
            <a:pPr fontAlgn="base"/>
            <a:r>
              <a:rPr lang="pt-BR" dirty="0"/>
              <a:t>SANTOS COSTA, Mariana Rocha. Jacó: um Édipo bíblico. In: REIMER, I.R; REIMER, H.; FERREIRA, Joel Antônio (</a:t>
            </a:r>
            <a:r>
              <a:rPr lang="pt-BR" dirty="0" err="1"/>
              <a:t>orgs</a:t>
            </a:r>
            <a:r>
              <a:rPr lang="pt-BR" dirty="0"/>
              <a:t>.) Anais do III Congresso Internacional em Ciências da Religião da PUC Goiás. Goiânia:  </a:t>
            </a:r>
            <a:r>
              <a:rPr lang="pt-BR" dirty="0" err="1"/>
              <a:t>PUCGoiás</a:t>
            </a:r>
            <a:r>
              <a:rPr lang="pt-BR" dirty="0"/>
              <a:t>, 2010, v. 1. n. 1, p.105-111.</a:t>
            </a:r>
          </a:p>
          <a:p>
            <a:pPr fontAlgn="base"/>
            <a:r>
              <a:rPr lang="pt-BR" dirty="0"/>
              <a:t>WÉNIN, André. De Adão a Abraão ou as </a:t>
            </a:r>
            <a:r>
              <a:rPr lang="pt-BR" dirty="0" err="1"/>
              <a:t>errâncias</a:t>
            </a:r>
            <a:r>
              <a:rPr lang="pt-BR" dirty="0"/>
              <a:t> do humano. São Paulo: Loyola,  2011.</a:t>
            </a:r>
          </a:p>
          <a:p>
            <a:pPr fontAlgn="base"/>
            <a:endParaRPr lang="pt-BR" dirty="0"/>
          </a:p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  <p:extLst>
      <p:ext uri="{BB962C8B-B14F-4D97-AF65-F5344CB8AC3E}">
        <p14:creationId xmlns:p14="http://schemas.microsoft.com/office/powerpoint/2010/main" val="405659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err="1"/>
              <a:t>Las</a:t>
            </a:r>
            <a:r>
              <a:rPr lang="pt-BR" b="1" dirty="0"/>
              <a:t> águas masculinas y </a:t>
            </a:r>
            <a:r>
              <a:rPr lang="pt-BR" b="1" dirty="0" err="1"/>
              <a:t>femeninas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r>
              <a:rPr lang="es-ES" b="1" dirty="0" err="1"/>
              <a:t>Elohims</a:t>
            </a:r>
            <a:r>
              <a:rPr lang="es-ES" b="1" dirty="0"/>
              <a:t> dice: "Un techo será en medio de las aguas: para separarse entre las aguas y entre las aguas.</a:t>
            </a:r>
          </a:p>
          <a:p>
            <a:pPr fontAlgn="base">
              <a:buNone/>
            </a:pPr>
            <a:r>
              <a:rPr lang="es-ES" b="1" dirty="0" err="1"/>
              <a:t>Elohims</a:t>
            </a:r>
            <a:r>
              <a:rPr lang="es-ES" b="1" dirty="0"/>
              <a:t> hace el techo.</a:t>
            </a:r>
          </a:p>
          <a:p>
            <a:pPr fontAlgn="base">
              <a:buNone/>
            </a:pPr>
            <a:r>
              <a:rPr lang="es-ES" b="1" dirty="0"/>
              <a:t>Él separa las aguas bajo el techo de las aguas sobre el techo.</a:t>
            </a:r>
          </a:p>
          <a:p>
            <a:pPr fontAlgn="base">
              <a:buNone/>
            </a:pPr>
            <a:r>
              <a:rPr lang="es-ES" b="1" dirty="0"/>
              <a:t>Y es así</a:t>
            </a:r>
            <a:r>
              <a:rPr lang="pt-BR" b="1" dirty="0"/>
              <a:t>.</a:t>
            </a:r>
            <a:endParaRPr lang="pt-BR" dirty="0"/>
          </a:p>
          <a:p>
            <a:pPr>
              <a:buNone/>
            </a:pP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  <p:extLst>
      <p:ext uri="{BB962C8B-B14F-4D97-AF65-F5344CB8AC3E}">
        <p14:creationId xmlns:p14="http://schemas.microsoft.com/office/powerpoint/2010/main" val="3354247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58112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pt-BR" dirty="0" err="1"/>
              <a:t>Nosotros</a:t>
            </a:r>
            <a:r>
              <a:rPr lang="pt-BR" dirty="0"/>
              <a:t> </a:t>
            </a:r>
            <a:r>
              <a:rPr lang="pt-BR" dirty="0" err="1"/>
              <a:t>haremos</a:t>
            </a:r>
            <a:r>
              <a:rPr lang="pt-BR" dirty="0"/>
              <a:t> – plural</a:t>
            </a:r>
            <a:br>
              <a:rPr lang="pt-BR" dirty="0"/>
            </a:br>
            <a:r>
              <a:rPr lang="pt-BR" dirty="0"/>
              <a:t>Réplica y </a:t>
            </a:r>
            <a:r>
              <a:rPr lang="pt-BR" dirty="0" err="1"/>
              <a:t>semejanza</a:t>
            </a:r>
            <a:r>
              <a:rPr lang="pt-BR" dirty="0"/>
              <a:t>:</a:t>
            </a:r>
            <a:br>
              <a:rPr lang="pt-BR" dirty="0"/>
            </a:br>
            <a:r>
              <a:rPr lang="es-ES" dirty="0"/>
              <a:t>El ser humano es alguien cuya imagen está afuera de él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5425800" cy="4050776"/>
          </a:xfrm>
        </p:spPr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es-ES" b="1" dirty="0" err="1"/>
              <a:t>Elohims</a:t>
            </a:r>
            <a:r>
              <a:rPr lang="es-ES" b="1" dirty="0"/>
              <a:t> dice: Nosotros haremos Adán - el Terroso - a nuestra réplica, según nuestra semejanza. (...)</a:t>
            </a:r>
          </a:p>
          <a:p>
            <a:pPr fontAlgn="base">
              <a:buNone/>
            </a:pPr>
            <a:r>
              <a:rPr lang="es-ES" b="1" dirty="0" err="1"/>
              <a:t>Elohims</a:t>
            </a:r>
            <a:r>
              <a:rPr lang="es-ES" b="1" dirty="0"/>
              <a:t> crea el terroso a su réplica, a la réplica de </a:t>
            </a:r>
            <a:r>
              <a:rPr lang="es-ES" b="1" dirty="0" err="1"/>
              <a:t>Elohims</a:t>
            </a:r>
            <a:r>
              <a:rPr lang="es-ES" b="1" dirty="0"/>
              <a:t> él lo crea, macho y hembra él los crea.</a:t>
            </a:r>
            <a:r>
              <a:rPr lang="pt-BR" b="1" dirty="0"/>
              <a:t>	</a:t>
            </a:r>
          </a:p>
          <a:p>
            <a:pPr fontAlgn="base">
              <a:buNone/>
            </a:pPr>
            <a:r>
              <a:rPr lang="pt-BR" b="1" dirty="0"/>
              <a:t>			Gen. 1. 26,28</a:t>
            </a:r>
            <a:endParaRPr lang="pt-BR" dirty="0"/>
          </a:p>
          <a:p>
            <a:pPr>
              <a:buNone/>
            </a:pPr>
            <a:endParaRPr lang="pt-BR" dirty="0"/>
          </a:p>
        </p:txBody>
      </p:sp>
      <p:pic>
        <p:nvPicPr>
          <p:cNvPr id="6" name="Espaço Reservado para Conteúdo 5" descr="Köder imagem de Deu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238730" y="332656"/>
            <a:ext cx="2905270" cy="4111231"/>
          </a:xfrm>
        </p:spPr>
      </p:pic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a@ Karin H K Wondracek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Primer “</a:t>
            </a:r>
            <a:r>
              <a:rPr lang="pt-BR" dirty="0" err="1"/>
              <a:t>orden</a:t>
            </a:r>
            <a:r>
              <a:rPr lang="pt-BR" dirty="0"/>
              <a:t>”: amor, </a:t>
            </a:r>
            <a:r>
              <a:rPr lang="pt-BR" dirty="0" err="1"/>
              <a:t>fecundidad</a:t>
            </a:r>
            <a:r>
              <a:rPr lang="pt-BR" dirty="0"/>
              <a:t> y cuidado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2852936"/>
            <a:ext cx="4038600" cy="3443528"/>
          </a:xfrm>
        </p:spPr>
        <p:txBody>
          <a:bodyPr/>
          <a:lstStyle/>
          <a:p>
            <a:pPr>
              <a:buNone/>
            </a:pPr>
            <a:r>
              <a:rPr lang="pt-BR" b="1" dirty="0"/>
              <a:t>	</a:t>
            </a:r>
            <a:r>
              <a:rPr lang="es-ES" b="1" dirty="0"/>
              <a:t> </a:t>
            </a:r>
            <a:r>
              <a:rPr lang="es-ES" b="1" dirty="0" err="1"/>
              <a:t>Elohims</a:t>
            </a:r>
            <a:r>
              <a:rPr lang="es-ES" b="1" dirty="0"/>
              <a:t> los bendice, </a:t>
            </a:r>
            <a:r>
              <a:rPr lang="es-ES" b="1" dirty="0" err="1"/>
              <a:t>Elohims</a:t>
            </a:r>
            <a:r>
              <a:rPr lang="es-ES" b="1" dirty="0"/>
              <a:t> les dice: - Fructificad, multiplicad, llenad la tierra, </a:t>
            </a:r>
            <a:r>
              <a:rPr lang="es-ES" b="1" dirty="0" err="1"/>
              <a:t>conquistala</a:t>
            </a:r>
            <a:r>
              <a:rPr lang="pt-BR" b="1" dirty="0"/>
              <a:t>... (1.28)</a:t>
            </a:r>
            <a:endParaRPr lang="pt-BR" dirty="0"/>
          </a:p>
        </p:txBody>
      </p:sp>
      <p:pic>
        <p:nvPicPr>
          <p:cNvPr id="6" name="Espaço Reservado para Conteúdo 5" descr="Köder Die Schöpfung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48064" y="1700808"/>
            <a:ext cx="3447538" cy="4650331"/>
          </a:xfrm>
        </p:spPr>
      </p:pic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@ Karin H K Wondracek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6782</TotalTime>
  <Words>4404</Words>
  <Application>Microsoft Office PowerPoint</Application>
  <PresentationFormat>Apresentação na tela (4:3)</PresentationFormat>
  <Paragraphs>504</Paragraphs>
  <Slides>62</Slides>
  <Notes>23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62</vt:i4>
      </vt:variant>
    </vt:vector>
  </HeadingPairs>
  <TitlesOfParts>
    <vt:vector size="70" baseType="lpstr">
      <vt:lpstr>Calibri</vt:lpstr>
      <vt:lpstr>Consolas</vt:lpstr>
      <vt:lpstr>Corbel</vt:lpstr>
      <vt:lpstr>Times New Roman</vt:lpstr>
      <vt:lpstr>Wingdings</vt:lpstr>
      <vt:lpstr>Wingdings 2</vt:lpstr>
      <vt:lpstr>Wingdings 3</vt:lpstr>
      <vt:lpstr>Metrô</vt:lpstr>
      <vt:lpstr>Genesis 1 a 5:  La gracia em los comienzos</vt:lpstr>
      <vt:lpstr>Un convite a la desconstrución</vt:lpstr>
      <vt:lpstr>Textos fundantes como reencuentro</vt:lpstr>
      <vt:lpstr>Dios(es) en várias acciones y dimensiones</vt:lpstr>
      <vt:lpstr>La creatura más preciosa: la Luz</vt:lpstr>
      <vt:lpstr>El dia hebreo y nuestra subjetividad desamparada</vt:lpstr>
      <vt:lpstr>Las águas masculinas y femeninas</vt:lpstr>
      <vt:lpstr>Nosotros haremos – plural Réplica y semejanza: El ser humano es alguien cuya imagen está afuera de él</vt:lpstr>
      <vt:lpstr>Primer “orden”: amor, fecundidad y cuidado</vt:lpstr>
      <vt:lpstr>Nutrición en pronombre personal </vt:lpstr>
      <vt:lpstr>Domínio con ecología</vt:lpstr>
      <vt:lpstr>Um intenso bem</vt:lpstr>
      <vt:lpstr>¿Quiénes somos?</vt:lpstr>
      <vt:lpstr>Apresentação do PowerPoint</vt:lpstr>
      <vt:lpstr>Reposo – desocupación e bendición</vt:lpstr>
      <vt:lpstr>Polvo y sopro: nuestra condición</vt:lpstr>
      <vt:lpstr>El Jardin y nosotros</vt:lpstr>
      <vt:lpstr> Interdición organizadora:  “entre” hombre y mujer</vt:lpstr>
      <vt:lpstr>“Tu morirás, morirás.”</vt:lpstr>
      <vt:lpstr>El nombramiento y la falta</vt:lpstr>
      <vt:lpstr>La creación de la mujer durante el torpor del hombre - un no saber sobre ella y una cicatriz</vt:lpstr>
      <vt:lpstr>El hombre se nombra cuando vee a la mujer</vt:lpstr>
      <vt:lpstr>Abandonar para unir  La primera interdición al incesto </vt:lpstr>
      <vt:lpstr>Los vários tipos de desnudez</vt:lpstr>
      <vt:lpstr>La torsión de la relación   El aumento de la prohibición</vt:lpstr>
      <vt:lpstr>La torsión de la lei e de la relación</vt:lpstr>
      <vt:lpstr>Cumplicidad mano-ojo (Hernández)</vt:lpstr>
      <vt:lpstr>De la semejanza con el divino a la semejanza con el árbol...</vt:lpstr>
      <vt:lpstr>En la alienación de si, del otro, de la naturaleza, de la lei,  </vt:lpstr>
      <vt:lpstr>Decir Yo en el desamparo El tercer tipo de desnudo</vt:lpstr>
      <vt:lpstr>El ser escindido y sus defensas</vt:lpstr>
      <vt:lpstr>Mujer: maternidad con dolor Dominación por el deseo</vt:lpstr>
      <vt:lpstr>Hombre: identidad por el trabajo Oposición naturaliza - humano Muerte como condición final     </vt:lpstr>
      <vt:lpstr>Consecuencias de la Caída</vt:lpstr>
      <vt:lpstr>Efectos de la distorción del conocimiento del bien y del malo</vt:lpstr>
      <vt:lpstr>Nombrar la mujer – como a un objecto?</vt:lpstr>
      <vt:lpstr>La familia después de la Caída: Gen. 4</vt:lpstr>
      <vt:lpstr>Conocer... Como a um objecto </vt:lpstr>
      <vt:lpstr>Negação e negociação</vt:lpstr>
      <vt:lpstr>Violencia relacional</vt:lpstr>
      <vt:lpstr>Abel: de la insignificancia a la mirada de Dios</vt:lpstr>
      <vt:lpstr>Interpelar a Caín, para instalar a la Lei</vt:lpstr>
      <vt:lpstr>Domínio del mal mediante palabra x regressión al acto</vt:lpstr>
      <vt:lpstr>Deus marca Caim</vt:lpstr>
      <vt:lpstr>La adolescente</vt:lpstr>
      <vt:lpstr>La gracia de la nueva oportunidad</vt:lpstr>
      <vt:lpstr>Um novo comienzo</vt:lpstr>
      <vt:lpstr>Apresentação do PowerPoint</vt:lpstr>
      <vt:lpstr>“Jesucristo, nacido de mujer”</vt:lpstr>
      <vt:lpstr>En Jesucristo, las divisones y desigualdades son superadas</vt:lpstr>
      <vt:lpstr>Tornar-se hijo del Padre = anti-barbárie</vt:lpstr>
      <vt:lpstr>A não- reciprocidade em Cristo</vt:lpstr>
      <vt:lpstr>Las dos filiaciones</vt:lpstr>
      <vt:lpstr>REFERÊNCIAS</vt:lpstr>
      <vt:lpstr>Apresentação do PowerPoint</vt:lpstr>
      <vt:lpstr>‘Segundo Cristo”  É DIFERENTE DA COMUNHÃO apenas HUMANA </vt:lpstr>
      <vt:lpstr> Para ser Igreja de Cristo, precisamos abandonar o pecado da reciprocidade</vt:lpstr>
      <vt:lpstr>Aprendendo a não-reciprocidade</vt:lpstr>
      <vt:lpstr>A ninguém chameis de pai...</vt:lpstr>
      <vt:lpstr>Conseqüências de “trocar de família”:</vt:lpstr>
      <vt:lpstr>Paradoxo como base da vida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Bullying, pedofilia</dc:title>
  <dc:creator>Karin KW</dc:creator>
  <cp:lastModifiedBy>Karin Hellen Kepler Wondracek</cp:lastModifiedBy>
  <cp:revision>119</cp:revision>
  <dcterms:created xsi:type="dcterms:W3CDTF">2011-05-11T09:45:49Z</dcterms:created>
  <dcterms:modified xsi:type="dcterms:W3CDTF">2017-06-02T22:56:20Z</dcterms:modified>
</cp:coreProperties>
</file>